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3"/>
  </p:notesMasterIdLst>
  <p:handoutMasterIdLst>
    <p:handoutMasterId r:id="rId24"/>
  </p:handoutMasterIdLst>
  <p:sldIdLst>
    <p:sldId id="256" r:id="rId6"/>
    <p:sldId id="257" r:id="rId7"/>
    <p:sldId id="270" r:id="rId8"/>
    <p:sldId id="258" r:id="rId9"/>
    <p:sldId id="260" r:id="rId10"/>
    <p:sldId id="262" r:id="rId11"/>
    <p:sldId id="259" r:id="rId12"/>
    <p:sldId id="263" r:id="rId13"/>
    <p:sldId id="264" r:id="rId14"/>
    <p:sldId id="265" r:id="rId15"/>
    <p:sldId id="266" r:id="rId16"/>
    <p:sldId id="267" r:id="rId17"/>
    <p:sldId id="268" r:id="rId18"/>
    <p:sldId id="269" r:id="rId19"/>
    <p:sldId id="271" r:id="rId20"/>
    <p:sldId id="272" r:id="rId21"/>
    <p:sldId id="273" r:id="rId22"/>
  </p:sldIdLst>
  <p:sldSz cx="9144000" cy="6858000" type="screen4x3"/>
  <p:notesSz cx="6797675" cy="9928225"/>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10" autoAdjust="0"/>
    <p:restoredTop sz="94643" autoAdjust="0"/>
  </p:normalViewPr>
  <p:slideViewPr>
    <p:cSldViewPr>
      <p:cViewPr>
        <p:scale>
          <a:sx n="80" d="100"/>
          <a:sy n="80" d="100"/>
        </p:scale>
        <p:origin x="60" y="-118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426650-A0F9-458E-A683-98C402BCF5D9}" type="doc">
      <dgm:prSet loTypeId="urn:microsoft.com/office/officeart/2005/8/layout/cycle6" loCatId="relationship" qsTypeId="urn:microsoft.com/office/officeart/2005/8/quickstyle/simple1#1" qsCatId="simple" csTypeId="urn:microsoft.com/office/officeart/2005/8/colors/accent1_2#1" csCatId="accent1" phldr="1"/>
      <dgm:spPr/>
      <dgm:t>
        <a:bodyPr/>
        <a:lstStyle/>
        <a:p>
          <a:endParaRPr lang="en-GB"/>
        </a:p>
      </dgm:t>
    </dgm:pt>
    <dgm:pt modelId="{3C0E5F33-78CE-4DC2-95E8-117C70D8D515}">
      <dgm:prSet phldrT="[Text]" custT="1"/>
      <dgm:spPr/>
      <dgm:t>
        <a:bodyPr/>
        <a:lstStyle/>
        <a:p>
          <a:r>
            <a:rPr lang="en-GB" sz="1800" b="1" dirty="0" err="1" smtClean="0">
              <a:solidFill>
                <a:schemeClr val="tx1"/>
              </a:solidFill>
              <a:latin typeface="Century Gothic" pitchFamily="34" charset="0"/>
            </a:rPr>
            <a:t>Arweinyddiaeth</a:t>
          </a:r>
          <a:endParaRPr lang="en-GB" sz="1800" b="1" dirty="0">
            <a:solidFill>
              <a:schemeClr val="tx1"/>
            </a:solidFill>
            <a:latin typeface="Century Gothic" pitchFamily="34" charset="0"/>
          </a:endParaRPr>
        </a:p>
      </dgm:t>
    </dgm:pt>
    <dgm:pt modelId="{43EAFC41-0FDB-4D5F-8B04-D66250AEF8A3}" type="parTrans" cxnId="{6FDED9E2-63D7-45F2-AE7D-0BE3D9601FD2}">
      <dgm:prSet/>
      <dgm:spPr/>
      <dgm:t>
        <a:bodyPr/>
        <a:lstStyle/>
        <a:p>
          <a:endParaRPr lang="en-GB"/>
        </a:p>
      </dgm:t>
    </dgm:pt>
    <dgm:pt modelId="{ABDEE355-7FCF-4A72-9C89-0DA8B27E73F9}" type="sibTrans" cxnId="{6FDED9E2-63D7-45F2-AE7D-0BE3D9601FD2}">
      <dgm:prSet/>
      <dgm:spPr/>
      <dgm:t>
        <a:bodyPr/>
        <a:lstStyle/>
        <a:p>
          <a:endParaRPr lang="en-GB"/>
        </a:p>
      </dgm:t>
    </dgm:pt>
    <dgm:pt modelId="{3FCD9309-67FE-4C9A-B972-6704ED6F63F7}">
      <dgm:prSet phldrT="[Text]" custT="1"/>
      <dgm:spPr/>
      <dgm:t>
        <a:bodyPr/>
        <a:lstStyle/>
        <a:p>
          <a:r>
            <a:rPr lang="en-GB" sz="1800" b="1" dirty="0" smtClean="0">
              <a:solidFill>
                <a:schemeClr val="tx1"/>
              </a:solidFill>
              <a:latin typeface="Century Gothic" pitchFamily="34" charset="0"/>
            </a:rPr>
            <a:t>Data</a:t>
          </a:r>
          <a:endParaRPr lang="en-GB" sz="1800" b="1" dirty="0">
            <a:solidFill>
              <a:schemeClr val="tx1"/>
            </a:solidFill>
            <a:latin typeface="Century Gothic" pitchFamily="34" charset="0"/>
          </a:endParaRPr>
        </a:p>
      </dgm:t>
    </dgm:pt>
    <dgm:pt modelId="{DF528ACB-2A6B-4912-9B97-D798C1A7E6D3}" type="parTrans" cxnId="{4031D7D3-46C3-436F-80D4-02A8196AD8D8}">
      <dgm:prSet/>
      <dgm:spPr/>
      <dgm:t>
        <a:bodyPr/>
        <a:lstStyle/>
        <a:p>
          <a:endParaRPr lang="en-GB"/>
        </a:p>
      </dgm:t>
    </dgm:pt>
    <dgm:pt modelId="{F41DCCA0-2B35-40C7-A216-A66275866B24}" type="sibTrans" cxnId="{4031D7D3-46C3-436F-80D4-02A8196AD8D8}">
      <dgm:prSet/>
      <dgm:spPr/>
      <dgm:t>
        <a:bodyPr/>
        <a:lstStyle/>
        <a:p>
          <a:endParaRPr lang="en-GB"/>
        </a:p>
      </dgm:t>
    </dgm:pt>
    <dgm:pt modelId="{C7FC6385-7D10-4578-AE80-BAB88A35C207}">
      <dgm:prSet phldrT="[Text]" custT="1"/>
      <dgm:spPr/>
      <dgm:t>
        <a:bodyPr/>
        <a:lstStyle/>
        <a:p>
          <a:r>
            <a:rPr lang="en-GB" sz="1700" b="1" dirty="0" err="1" smtClean="0">
              <a:solidFill>
                <a:schemeClr val="tx1"/>
              </a:solidFill>
              <a:latin typeface="Century Gothic" pitchFamily="34" charset="0"/>
            </a:rPr>
            <a:t>Cwricwlwm</a:t>
          </a:r>
          <a:r>
            <a:rPr lang="en-GB" sz="1700" b="1" dirty="0" smtClean="0">
              <a:solidFill>
                <a:schemeClr val="tx1"/>
              </a:solidFill>
              <a:latin typeface="Century Gothic" pitchFamily="34" charset="0"/>
            </a:rPr>
            <a:t> </a:t>
          </a:r>
          <a:endParaRPr lang="en-GB" sz="1700" b="1" dirty="0">
            <a:solidFill>
              <a:schemeClr val="tx1"/>
            </a:solidFill>
            <a:latin typeface="Century Gothic" pitchFamily="34" charset="0"/>
          </a:endParaRPr>
        </a:p>
      </dgm:t>
    </dgm:pt>
    <dgm:pt modelId="{A8A7E111-01C6-4D4A-95C8-CED49E3C8DED}" type="parTrans" cxnId="{16388EE6-C413-467C-A432-E8EC7675E975}">
      <dgm:prSet/>
      <dgm:spPr/>
      <dgm:t>
        <a:bodyPr/>
        <a:lstStyle/>
        <a:p>
          <a:endParaRPr lang="en-GB"/>
        </a:p>
      </dgm:t>
    </dgm:pt>
    <dgm:pt modelId="{3D4A4B7B-6FCC-457B-923D-B53855CF3BF7}" type="sibTrans" cxnId="{16388EE6-C413-467C-A432-E8EC7675E975}">
      <dgm:prSet/>
      <dgm:spPr/>
      <dgm:t>
        <a:bodyPr/>
        <a:lstStyle/>
        <a:p>
          <a:endParaRPr lang="en-GB"/>
        </a:p>
      </dgm:t>
    </dgm:pt>
    <dgm:pt modelId="{FAFD32FB-4BA3-4A43-96AD-6B283034382F}">
      <dgm:prSet phldrT="[Text]" custT="1"/>
      <dgm:spPr/>
      <dgm:t>
        <a:bodyPr/>
        <a:lstStyle/>
        <a:p>
          <a:r>
            <a:rPr lang="en-GB" sz="1800" b="1" dirty="0" smtClean="0">
              <a:solidFill>
                <a:schemeClr val="tx1"/>
              </a:solidFill>
              <a:latin typeface="Century Gothic" pitchFamily="34" charset="0"/>
            </a:rPr>
            <a:t>Grant </a:t>
          </a:r>
          <a:r>
            <a:rPr lang="en-GB" sz="1800" b="1" dirty="0" err="1" smtClean="0">
              <a:solidFill>
                <a:schemeClr val="tx1"/>
              </a:solidFill>
              <a:latin typeface="Century Gothic" pitchFamily="34" charset="0"/>
            </a:rPr>
            <a:t>Amddifadedd</a:t>
          </a:r>
          <a:r>
            <a:rPr lang="en-GB" sz="1800" b="1" dirty="0" smtClean="0">
              <a:solidFill>
                <a:schemeClr val="tx1"/>
              </a:solidFill>
              <a:latin typeface="Century Gothic" pitchFamily="34" charset="0"/>
            </a:rPr>
            <a:t> </a:t>
          </a:r>
          <a:r>
            <a:rPr lang="en-GB" sz="1800" b="1" dirty="0" err="1" smtClean="0">
              <a:solidFill>
                <a:schemeClr val="tx1"/>
              </a:solidFill>
              <a:latin typeface="Century Gothic" pitchFamily="34" charset="0"/>
            </a:rPr>
            <a:t>Disgyblion</a:t>
          </a:r>
          <a:r>
            <a:rPr lang="en-GB" sz="1800" b="1" dirty="0" smtClean="0">
              <a:solidFill>
                <a:schemeClr val="tx1"/>
              </a:solidFill>
              <a:latin typeface="Century Gothic" pitchFamily="34" charset="0"/>
            </a:rPr>
            <a:t> </a:t>
          </a:r>
          <a:endParaRPr lang="en-GB" sz="1800" b="1" dirty="0">
            <a:solidFill>
              <a:schemeClr val="tx1"/>
            </a:solidFill>
            <a:latin typeface="Century Gothic" pitchFamily="34" charset="0"/>
          </a:endParaRPr>
        </a:p>
      </dgm:t>
    </dgm:pt>
    <dgm:pt modelId="{CE65E440-2AF3-49AB-AE66-9AD975F6F9E6}" type="parTrans" cxnId="{53910B92-CCB9-4D29-BEB2-0CA5A2698294}">
      <dgm:prSet/>
      <dgm:spPr/>
      <dgm:t>
        <a:bodyPr/>
        <a:lstStyle/>
        <a:p>
          <a:endParaRPr lang="en-GB"/>
        </a:p>
      </dgm:t>
    </dgm:pt>
    <dgm:pt modelId="{FD41D2A9-ECE3-4E4F-B890-D1BDBAE63C4C}" type="sibTrans" cxnId="{53910B92-CCB9-4D29-BEB2-0CA5A2698294}">
      <dgm:prSet/>
      <dgm:spPr/>
      <dgm:t>
        <a:bodyPr/>
        <a:lstStyle/>
        <a:p>
          <a:endParaRPr lang="en-GB"/>
        </a:p>
      </dgm:t>
    </dgm:pt>
    <dgm:pt modelId="{8FAF055C-9927-4791-BE48-E78A85E2FD3B}">
      <dgm:prSet phldrT="[Text]" custT="1"/>
      <dgm:spPr/>
      <dgm:t>
        <a:bodyPr/>
        <a:lstStyle/>
        <a:p>
          <a:r>
            <a:rPr lang="en-GB" sz="1600" b="1" dirty="0" err="1" smtClean="0">
              <a:solidFill>
                <a:schemeClr val="tx1"/>
              </a:solidFill>
              <a:latin typeface="Century Gothic" pitchFamily="34" charset="0"/>
            </a:rPr>
            <a:t>Gwrando</a:t>
          </a:r>
          <a:r>
            <a:rPr lang="en-GB" sz="1600" b="1" dirty="0" smtClean="0">
              <a:solidFill>
                <a:schemeClr val="tx1"/>
              </a:solidFill>
              <a:latin typeface="Century Gothic" pitchFamily="34" charset="0"/>
            </a:rPr>
            <a:t> </a:t>
          </a:r>
          <a:r>
            <a:rPr lang="en-GB" sz="1600" b="1" dirty="0" err="1" smtClean="0">
              <a:solidFill>
                <a:schemeClr val="tx1"/>
              </a:solidFill>
              <a:latin typeface="Century Gothic" pitchFamily="34" charset="0"/>
            </a:rPr>
            <a:t>ar</a:t>
          </a:r>
          <a:r>
            <a:rPr lang="en-GB" sz="1600" b="1" dirty="0" smtClean="0">
              <a:solidFill>
                <a:schemeClr val="tx1"/>
              </a:solidFill>
              <a:latin typeface="Century Gothic" pitchFamily="34" charset="0"/>
            </a:rPr>
            <a:t> </a:t>
          </a:r>
          <a:r>
            <a:rPr lang="en-GB" sz="1600" b="1" dirty="0" err="1" smtClean="0">
              <a:solidFill>
                <a:schemeClr val="tx1"/>
              </a:solidFill>
              <a:latin typeface="Century Gothic" pitchFamily="34" charset="0"/>
            </a:rPr>
            <a:t>ddysgwyr</a:t>
          </a:r>
          <a:r>
            <a:rPr lang="en-GB" sz="1600" b="1" dirty="0" smtClean="0">
              <a:solidFill>
                <a:schemeClr val="tx1"/>
              </a:solidFill>
              <a:latin typeface="Century Gothic" pitchFamily="34" charset="0"/>
            </a:rPr>
            <a:t> a </a:t>
          </a:r>
          <a:r>
            <a:rPr lang="en-GB" sz="1600" b="1" dirty="0" err="1" smtClean="0">
              <a:solidFill>
                <a:schemeClr val="tx1"/>
              </a:solidFill>
              <a:latin typeface="Century Gothic" pitchFamily="34" charset="0"/>
            </a:rPr>
            <a:t>rhieni/gofalwyr</a:t>
          </a:r>
          <a:endParaRPr lang="en-GB" sz="1600" b="1" dirty="0">
            <a:solidFill>
              <a:schemeClr val="tx1"/>
            </a:solidFill>
            <a:latin typeface="Century Gothic" pitchFamily="34" charset="0"/>
          </a:endParaRPr>
        </a:p>
      </dgm:t>
    </dgm:pt>
    <dgm:pt modelId="{850FEC1E-619D-4F04-A6E8-E82BD7B13FA9}" type="parTrans" cxnId="{D4C1FE67-2534-4085-A5A9-FF143C8CBC8A}">
      <dgm:prSet/>
      <dgm:spPr/>
      <dgm:t>
        <a:bodyPr/>
        <a:lstStyle/>
        <a:p>
          <a:endParaRPr lang="en-GB"/>
        </a:p>
      </dgm:t>
    </dgm:pt>
    <dgm:pt modelId="{E9A4A48B-BBB2-41B7-85C1-45E63182DD63}" type="sibTrans" cxnId="{D4C1FE67-2534-4085-A5A9-FF143C8CBC8A}">
      <dgm:prSet/>
      <dgm:spPr/>
      <dgm:t>
        <a:bodyPr/>
        <a:lstStyle/>
        <a:p>
          <a:endParaRPr lang="en-GB"/>
        </a:p>
      </dgm:t>
    </dgm:pt>
    <dgm:pt modelId="{58C137D3-F78E-4486-9699-74896231CEB4}">
      <dgm:prSet/>
      <dgm:spPr/>
      <dgm:t>
        <a:bodyPr/>
        <a:lstStyle/>
        <a:p>
          <a:r>
            <a:rPr lang="en-GB" b="1" dirty="0" err="1" smtClean="0">
              <a:solidFill>
                <a:schemeClr val="tx1"/>
              </a:solidFill>
              <a:latin typeface="Century Gothic" pitchFamily="34" charset="0"/>
            </a:rPr>
            <a:t>Presenoldeb</a:t>
          </a:r>
          <a:r>
            <a:rPr lang="en-GB" b="1" dirty="0" smtClean="0">
              <a:solidFill>
                <a:schemeClr val="tx1"/>
              </a:solidFill>
              <a:latin typeface="Century Gothic" pitchFamily="34" charset="0"/>
            </a:rPr>
            <a:t> ac </a:t>
          </a:r>
          <a:r>
            <a:rPr lang="en-GB" b="1" dirty="0" err="1" smtClean="0">
              <a:solidFill>
                <a:schemeClr val="tx1"/>
              </a:solidFill>
              <a:latin typeface="Century Gothic" pitchFamily="34" charset="0"/>
            </a:rPr>
            <a:t>ymddygiad</a:t>
          </a:r>
          <a:endParaRPr lang="en-GB" b="1" dirty="0">
            <a:solidFill>
              <a:schemeClr val="tx1"/>
            </a:solidFill>
            <a:latin typeface="Century Gothic" pitchFamily="34" charset="0"/>
          </a:endParaRPr>
        </a:p>
      </dgm:t>
    </dgm:pt>
    <dgm:pt modelId="{D191AE0C-B6F7-463E-9298-1B9106D120D6}" type="parTrans" cxnId="{1DD7C9B7-F242-46B4-A088-C4DF7A89E0A9}">
      <dgm:prSet/>
      <dgm:spPr/>
      <dgm:t>
        <a:bodyPr/>
        <a:lstStyle/>
        <a:p>
          <a:endParaRPr lang="en-GB"/>
        </a:p>
      </dgm:t>
    </dgm:pt>
    <dgm:pt modelId="{03A601E0-8834-487F-A181-408AE9DA014B}" type="sibTrans" cxnId="{1DD7C9B7-F242-46B4-A088-C4DF7A89E0A9}">
      <dgm:prSet/>
      <dgm:spPr/>
      <dgm:t>
        <a:bodyPr/>
        <a:lstStyle/>
        <a:p>
          <a:endParaRPr lang="en-GB"/>
        </a:p>
      </dgm:t>
    </dgm:pt>
    <dgm:pt modelId="{8BD19E05-1ADD-4E32-92B4-FECA5D21526E}" type="pres">
      <dgm:prSet presAssocID="{1D426650-A0F9-458E-A683-98C402BCF5D9}" presName="cycle" presStyleCnt="0">
        <dgm:presLayoutVars>
          <dgm:dir/>
          <dgm:resizeHandles val="exact"/>
        </dgm:presLayoutVars>
      </dgm:prSet>
      <dgm:spPr/>
      <dgm:t>
        <a:bodyPr/>
        <a:lstStyle/>
        <a:p>
          <a:endParaRPr lang="en-GB"/>
        </a:p>
      </dgm:t>
    </dgm:pt>
    <dgm:pt modelId="{856BA1C9-C199-4D58-BCE5-BD2F6860D510}" type="pres">
      <dgm:prSet presAssocID="{3C0E5F33-78CE-4DC2-95E8-117C70D8D515}" presName="node" presStyleLbl="node1" presStyleIdx="0" presStyleCnt="6" custScaleX="144435">
        <dgm:presLayoutVars>
          <dgm:bulletEnabled val="1"/>
        </dgm:presLayoutVars>
      </dgm:prSet>
      <dgm:spPr/>
      <dgm:t>
        <a:bodyPr/>
        <a:lstStyle/>
        <a:p>
          <a:endParaRPr lang="en-GB"/>
        </a:p>
      </dgm:t>
    </dgm:pt>
    <dgm:pt modelId="{052DFDF4-EE77-4AF2-BDAA-53AF66178C23}" type="pres">
      <dgm:prSet presAssocID="{3C0E5F33-78CE-4DC2-95E8-117C70D8D515}" presName="spNode" presStyleCnt="0"/>
      <dgm:spPr/>
    </dgm:pt>
    <dgm:pt modelId="{E064CF16-2E4D-4608-9843-864CE13D2322}" type="pres">
      <dgm:prSet presAssocID="{ABDEE355-7FCF-4A72-9C89-0DA8B27E73F9}" presName="sibTrans" presStyleLbl="sibTrans1D1" presStyleIdx="0" presStyleCnt="6"/>
      <dgm:spPr/>
      <dgm:t>
        <a:bodyPr/>
        <a:lstStyle/>
        <a:p>
          <a:endParaRPr lang="en-GB"/>
        </a:p>
      </dgm:t>
    </dgm:pt>
    <dgm:pt modelId="{CACDE4D3-002E-49CB-890D-C82DB906C8B4}" type="pres">
      <dgm:prSet presAssocID="{3FCD9309-67FE-4C9A-B972-6704ED6F63F7}" presName="node" presStyleLbl="node1" presStyleIdx="1" presStyleCnt="6" custScaleX="131796" custRadScaleRad="102098" custRadScaleInc="721">
        <dgm:presLayoutVars>
          <dgm:bulletEnabled val="1"/>
        </dgm:presLayoutVars>
      </dgm:prSet>
      <dgm:spPr/>
      <dgm:t>
        <a:bodyPr/>
        <a:lstStyle/>
        <a:p>
          <a:endParaRPr lang="en-GB"/>
        </a:p>
      </dgm:t>
    </dgm:pt>
    <dgm:pt modelId="{874461BC-BE29-4B52-8830-31C4F20AB6F7}" type="pres">
      <dgm:prSet presAssocID="{3FCD9309-67FE-4C9A-B972-6704ED6F63F7}" presName="spNode" presStyleCnt="0"/>
      <dgm:spPr/>
    </dgm:pt>
    <dgm:pt modelId="{54FB8B93-E770-4D24-A2A3-0F634B017F8D}" type="pres">
      <dgm:prSet presAssocID="{F41DCCA0-2B35-40C7-A216-A66275866B24}" presName="sibTrans" presStyleLbl="sibTrans1D1" presStyleIdx="1" presStyleCnt="6"/>
      <dgm:spPr/>
      <dgm:t>
        <a:bodyPr/>
        <a:lstStyle/>
        <a:p>
          <a:endParaRPr lang="en-GB"/>
        </a:p>
      </dgm:t>
    </dgm:pt>
    <dgm:pt modelId="{461AE584-5FD7-4C0E-9CFB-800440E48E12}" type="pres">
      <dgm:prSet presAssocID="{8FAF055C-9927-4791-BE48-E78A85E2FD3B}" presName="node" presStyleLbl="node1" presStyleIdx="2" presStyleCnt="6" custScaleX="152199" custScaleY="123607" custRadScaleRad="100415" custRadScaleInc="-37828">
        <dgm:presLayoutVars>
          <dgm:bulletEnabled val="1"/>
        </dgm:presLayoutVars>
      </dgm:prSet>
      <dgm:spPr/>
      <dgm:t>
        <a:bodyPr/>
        <a:lstStyle/>
        <a:p>
          <a:endParaRPr lang="en-GB"/>
        </a:p>
      </dgm:t>
    </dgm:pt>
    <dgm:pt modelId="{34DEC3B6-1D5D-41C7-9998-3FD6703A2E64}" type="pres">
      <dgm:prSet presAssocID="{8FAF055C-9927-4791-BE48-E78A85E2FD3B}" presName="spNode" presStyleCnt="0"/>
      <dgm:spPr/>
    </dgm:pt>
    <dgm:pt modelId="{09C5AB1F-7FA5-4E6F-8F94-29D8B97D5E96}" type="pres">
      <dgm:prSet presAssocID="{E9A4A48B-BBB2-41B7-85C1-45E63182DD63}" presName="sibTrans" presStyleLbl="sibTrans1D1" presStyleIdx="2" presStyleCnt="6"/>
      <dgm:spPr/>
      <dgm:t>
        <a:bodyPr/>
        <a:lstStyle/>
        <a:p>
          <a:endParaRPr lang="en-GB"/>
        </a:p>
      </dgm:t>
    </dgm:pt>
    <dgm:pt modelId="{89355BC8-1FD5-4302-BE63-61A846A91E1F}" type="pres">
      <dgm:prSet presAssocID="{58C137D3-F78E-4486-9699-74896231CEB4}" presName="node" presStyleLbl="node1" presStyleIdx="3" presStyleCnt="6" custScaleX="146454" custRadScaleRad="99089" custRadScaleInc="-38198">
        <dgm:presLayoutVars>
          <dgm:bulletEnabled val="1"/>
        </dgm:presLayoutVars>
      </dgm:prSet>
      <dgm:spPr/>
      <dgm:t>
        <a:bodyPr/>
        <a:lstStyle/>
        <a:p>
          <a:endParaRPr lang="en-GB"/>
        </a:p>
      </dgm:t>
    </dgm:pt>
    <dgm:pt modelId="{AF51A489-D154-42FC-8728-F4E448F2D86A}" type="pres">
      <dgm:prSet presAssocID="{58C137D3-F78E-4486-9699-74896231CEB4}" presName="spNode" presStyleCnt="0"/>
      <dgm:spPr/>
    </dgm:pt>
    <dgm:pt modelId="{44D436A8-37D3-4786-B98E-B9B1AEE67ECC}" type="pres">
      <dgm:prSet presAssocID="{03A601E0-8834-487F-A181-408AE9DA014B}" presName="sibTrans" presStyleLbl="sibTrans1D1" presStyleIdx="3" presStyleCnt="6"/>
      <dgm:spPr/>
      <dgm:t>
        <a:bodyPr/>
        <a:lstStyle/>
        <a:p>
          <a:endParaRPr lang="en-GB"/>
        </a:p>
      </dgm:t>
    </dgm:pt>
    <dgm:pt modelId="{6E3C52D8-DC93-4A97-90EE-5E06778257A3}" type="pres">
      <dgm:prSet presAssocID="{C7FC6385-7D10-4578-AE80-BAB88A35C207}" presName="node" presStyleLbl="node1" presStyleIdx="4" presStyleCnt="6" custScaleX="122263" custScaleY="127651" custRadScaleRad="96654" custRadScaleInc="37676">
        <dgm:presLayoutVars>
          <dgm:bulletEnabled val="1"/>
        </dgm:presLayoutVars>
      </dgm:prSet>
      <dgm:spPr/>
      <dgm:t>
        <a:bodyPr/>
        <a:lstStyle/>
        <a:p>
          <a:endParaRPr lang="en-GB"/>
        </a:p>
      </dgm:t>
    </dgm:pt>
    <dgm:pt modelId="{23E8BF06-FC86-4DB1-AB87-4D3A38B462B0}" type="pres">
      <dgm:prSet presAssocID="{C7FC6385-7D10-4578-AE80-BAB88A35C207}" presName="spNode" presStyleCnt="0"/>
      <dgm:spPr/>
    </dgm:pt>
    <dgm:pt modelId="{C37014B3-F56A-41E6-A0C1-E338D72707FF}" type="pres">
      <dgm:prSet presAssocID="{3D4A4B7B-6FCC-457B-923D-B53855CF3BF7}" presName="sibTrans" presStyleLbl="sibTrans1D1" presStyleIdx="4" presStyleCnt="6"/>
      <dgm:spPr/>
      <dgm:t>
        <a:bodyPr/>
        <a:lstStyle/>
        <a:p>
          <a:endParaRPr lang="en-GB"/>
        </a:p>
      </dgm:t>
    </dgm:pt>
    <dgm:pt modelId="{AFC4302B-02BB-4F15-8363-6679A1F40FFD}" type="pres">
      <dgm:prSet presAssocID="{FAFD32FB-4BA3-4A43-96AD-6B283034382F}" presName="node" presStyleLbl="node1" presStyleIdx="5" presStyleCnt="6" custScaleX="138151">
        <dgm:presLayoutVars>
          <dgm:bulletEnabled val="1"/>
        </dgm:presLayoutVars>
      </dgm:prSet>
      <dgm:spPr/>
      <dgm:t>
        <a:bodyPr/>
        <a:lstStyle/>
        <a:p>
          <a:endParaRPr lang="en-GB"/>
        </a:p>
      </dgm:t>
    </dgm:pt>
    <dgm:pt modelId="{8F4C1801-655C-44B7-8855-0D577C7C59AB}" type="pres">
      <dgm:prSet presAssocID="{FAFD32FB-4BA3-4A43-96AD-6B283034382F}" presName="spNode" presStyleCnt="0"/>
      <dgm:spPr/>
    </dgm:pt>
    <dgm:pt modelId="{7D96EE70-74BF-478C-ABEE-6EA22C4244DC}" type="pres">
      <dgm:prSet presAssocID="{FD41D2A9-ECE3-4E4F-B890-D1BDBAE63C4C}" presName="sibTrans" presStyleLbl="sibTrans1D1" presStyleIdx="5" presStyleCnt="6"/>
      <dgm:spPr/>
      <dgm:t>
        <a:bodyPr/>
        <a:lstStyle/>
        <a:p>
          <a:endParaRPr lang="en-GB"/>
        </a:p>
      </dgm:t>
    </dgm:pt>
  </dgm:ptLst>
  <dgm:cxnLst>
    <dgm:cxn modelId="{B2B59306-1C57-4716-8CBC-816F1D0475C2}" type="presOf" srcId="{FAFD32FB-4BA3-4A43-96AD-6B283034382F}" destId="{AFC4302B-02BB-4F15-8363-6679A1F40FFD}" srcOrd="0" destOrd="0" presId="urn:microsoft.com/office/officeart/2005/8/layout/cycle6"/>
    <dgm:cxn modelId="{CD2CCE9E-D8A5-4BAA-A0EE-E7FEF5505F4E}" type="presOf" srcId="{FD41D2A9-ECE3-4E4F-B890-D1BDBAE63C4C}" destId="{7D96EE70-74BF-478C-ABEE-6EA22C4244DC}" srcOrd="0" destOrd="0" presId="urn:microsoft.com/office/officeart/2005/8/layout/cycle6"/>
    <dgm:cxn modelId="{D4C1FE67-2534-4085-A5A9-FF143C8CBC8A}" srcId="{1D426650-A0F9-458E-A683-98C402BCF5D9}" destId="{8FAF055C-9927-4791-BE48-E78A85E2FD3B}" srcOrd="2" destOrd="0" parTransId="{850FEC1E-619D-4F04-A6E8-E82BD7B13FA9}" sibTransId="{E9A4A48B-BBB2-41B7-85C1-45E63182DD63}"/>
    <dgm:cxn modelId="{6FDED9E2-63D7-45F2-AE7D-0BE3D9601FD2}" srcId="{1D426650-A0F9-458E-A683-98C402BCF5D9}" destId="{3C0E5F33-78CE-4DC2-95E8-117C70D8D515}" srcOrd="0" destOrd="0" parTransId="{43EAFC41-0FDB-4D5F-8B04-D66250AEF8A3}" sibTransId="{ABDEE355-7FCF-4A72-9C89-0DA8B27E73F9}"/>
    <dgm:cxn modelId="{CECDD2E0-FFD7-479F-82E3-B2678414719E}" type="presOf" srcId="{58C137D3-F78E-4486-9699-74896231CEB4}" destId="{89355BC8-1FD5-4302-BE63-61A846A91E1F}" srcOrd="0" destOrd="0" presId="urn:microsoft.com/office/officeart/2005/8/layout/cycle6"/>
    <dgm:cxn modelId="{743A128A-4843-4C62-810D-2363DC85CF32}" type="presOf" srcId="{3FCD9309-67FE-4C9A-B972-6704ED6F63F7}" destId="{CACDE4D3-002E-49CB-890D-C82DB906C8B4}" srcOrd="0" destOrd="0" presId="urn:microsoft.com/office/officeart/2005/8/layout/cycle6"/>
    <dgm:cxn modelId="{D9EC96C6-151C-4193-9092-E9A41262D7D1}" type="presOf" srcId="{8FAF055C-9927-4791-BE48-E78A85E2FD3B}" destId="{461AE584-5FD7-4C0E-9CFB-800440E48E12}" srcOrd="0" destOrd="0" presId="urn:microsoft.com/office/officeart/2005/8/layout/cycle6"/>
    <dgm:cxn modelId="{E0ED9EE2-5A12-4130-A3B4-38666065841E}" type="presOf" srcId="{03A601E0-8834-487F-A181-408AE9DA014B}" destId="{44D436A8-37D3-4786-B98E-B9B1AEE67ECC}" srcOrd="0" destOrd="0" presId="urn:microsoft.com/office/officeart/2005/8/layout/cycle6"/>
    <dgm:cxn modelId="{A80E0412-89BB-4A1E-8C5F-F05EE7E60073}" type="presOf" srcId="{F41DCCA0-2B35-40C7-A216-A66275866B24}" destId="{54FB8B93-E770-4D24-A2A3-0F634B017F8D}" srcOrd="0" destOrd="0" presId="urn:microsoft.com/office/officeart/2005/8/layout/cycle6"/>
    <dgm:cxn modelId="{C41ED046-C488-4C9B-B850-71627474256E}" type="presOf" srcId="{ABDEE355-7FCF-4A72-9C89-0DA8B27E73F9}" destId="{E064CF16-2E4D-4608-9843-864CE13D2322}" srcOrd="0" destOrd="0" presId="urn:microsoft.com/office/officeart/2005/8/layout/cycle6"/>
    <dgm:cxn modelId="{F8225E9C-6E15-47BA-8454-D8354A4307D8}" type="presOf" srcId="{E9A4A48B-BBB2-41B7-85C1-45E63182DD63}" destId="{09C5AB1F-7FA5-4E6F-8F94-29D8B97D5E96}" srcOrd="0" destOrd="0" presId="urn:microsoft.com/office/officeart/2005/8/layout/cycle6"/>
    <dgm:cxn modelId="{F9B67C45-62CA-4F32-9481-830E57BDF923}" type="presOf" srcId="{3D4A4B7B-6FCC-457B-923D-B53855CF3BF7}" destId="{C37014B3-F56A-41E6-A0C1-E338D72707FF}" srcOrd="0" destOrd="0" presId="urn:microsoft.com/office/officeart/2005/8/layout/cycle6"/>
    <dgm:cxn modelId="{1DD7C9B7-F242-46B4-A088-C4DF7A89E0A9}" srcId="{1D426650-A0F9-458E-A683-98C402BCF5D9}" destId="{58C137D3-F78E-4486-9699-74896231CEB4}" srcOrd="3" destOrd="0" parTransId="{D191AE0C-B6F7-463E-9298-1B9106D120D6}" sibTransId="{03A601E0-8834-487F-A181-408AE9DA014B}"/>
    <dgm:cxn modelId="{B2CACD92-BD09-4EFC-8ED6-83AE3770B6E0}" type="presOf" srcId="{C7FC6385-7D10-4578-AE80-BAB88A35C207}" destId="{6E3C52D8-DC93-4A97-90EE-5E06778257A3}" srcOrd="0" destOrd="0" presId="urn:microsoft.com/office/officeart/2005/8/layout/cycle6"/>
    <dgm:cxn modelId="{4031D7D3-46C3-436F-80D4-02A8196AD8D8}" srcId="{1D426650-A0F9-458E-A683-98C402BCF5D9}" destId="{3FCD9309-67FE-4C9A-B972-6704ED6F63F7}" srcOrd="1" destOrd="0" parTransId="{DF528ACB-2A6B-4912-9B97-D798C1A7E6D3}" sibTransId="{F41DCCA0-2B35-40C7-A216-A66275866B24}"/>
    <dgm:cxn modelId="{33525ED2-04C9-4DC1-8900-7940FFFAD653}" type="presOf" srcId="{3C0E5F33-78CE-4DC2-95E8-117C70D8D515}" destId="{856BA1C9-C199-4D58-BCE5-BD2F6860D510}" srcOrd="0" destOrd="0" presId="urn:microsoft.com/office/officeart/2005/8/layout/cycle6"/>
    <dgm:cxn modelId="{DF162881-8E46-4DB4-9A3B-0B1F128788C1}" type="presOf" srcId="{1D426650-A0F9-458E-A683-98C402BCF5D9}" destId="{8BD19E05-1ADD-4E32-92B4-FECA5D21526E}" srcOrd="0" destOrd="0" presId="urn:microsoft.com/office/officeart/2005/8/layout/cycle6"/>
    <dgm:cxn modelId="{16388EE6-C413-467C-A432-E8EC7675E975}" srcId="{1D426650-A0F9-458E-A683-98C402BCF5D9}" destId="{C7FC6385-7D10-4578-AE80-BAB88A35C207}" srcOrd="4" destOrd="0" parTransId="{A8A7E111-01C6-4D4A-95C8-CED49E3C8DED}" sibTransId="{3D4A4B7B-6FCC-457B-923D-B53855CF3BF7}"/>
    <dgm:cxn modelId="{53910B92-CCB9-4D29-BEB2-0CA5A2698294}" srcId="{1D426650-A0F9-458E-A683-98C402BCF5D9}" destId="{FAFD32FB-4BA3-4A43-96AD-6B283034382F}" srcOrd="5" destOrd="0" parTransId="{CE65E440-2AF3-49AB-AE66-9AD975F6F9E6}" sibTransId="{FD41D2A9-ECE3-4E4F-B890-D1BDBAE63C4C}"/>
    <dgm:cxn modelId="{491D39D9-CD0C-44CD-8554-AC1A23BFAF21}" type="presParOf" srcId="{8BD19E05-1ADD-4E32-92B4-FECA5D21526E}" destId="{856BA1C9-C199-4D58-BCE5-BD2F6860D510}" srcOrd="0" destOrd="0" presId="urn:microsoft.com/office/officeart/2005/8/layout/cycle6"/>
    <dgm:cxn modelId="{EBC7A2A5-0234-42F6-8828-6FAB351EDC3A}" type="presParOf" srcId="{8BD19E05-1ADD-4E32-92B4-FECA5D21526E}" destId="{052DFDF4-EE77-4AF2-BDAA-53AF66178C23}" srcOrd="1" destOrd="0" presId="urn:microsoft.com/office/officeart/2005/8/layout/cycle6"/>
    <dgm:cxn modelId="{D8421D8A-E87D-45D5-8393-4889E9DCA91A}" type="presParOf" srcId="{8BD19E05-1ADD-4E32-92B4-FECA5D21526E}" destId="{E064CF16-2E4D-4608-9843-864CE13D2322}" srcOrd="2" destOrd="0" presId="urn:microsoft.com/office/officeart/2005/8/layout/cycle6"/>
    <dgm:cxn modelId="{68542C33-1B36-4CA3-A781-942993936962}" type="presParOf" srcId="{8BD19E05-1ADD-4E32-92B4-FECA5D21526E}" destId="{CACDE4D3-002E-49CB-890D-C82DB906C8B4}" srcOrd="3" destOrd="0" presId="urn:microsoft.com/office/officeart/2005/8/layout/cycle6"/>
    <dgm:cxn modelId="{FD8A2119-512E-4A37-B20A-BB220C05C99B}" type="presParOf" srcId="{8BD19E05-1ADD-4E32-92B4-FECA5D21526E}" destId="{874461BC-BE29-4B52-8830-31C4F20AB6F7}" srcOrd="4" destOrd="0" presId="urn:microsoft.com/office/officeart/2005/8/layout/cycle6"/>
    <dgm:cxn modelId="{DEFE169A-D21C-4F50-BABD-18D7EDE83BE0}" type="presParOf" srcId="{8BD19E05-1ADD-4E32-92B4-FECA5D21526E}" destId="{54FB8B93-E770-4D24-A2A3-0F634B017F8D}" srcOrd="5" destOrd="0" presId="urn:microsoft.com/office/officeart/2005/8/layout/cycle6"/>
    <dgm:cxn modelId="{1C02C786-1FA8-49EA-8272-641FB0FD0E87}" type="presParOf" srcId="{8BD19E05-1ADD-4E32-92B4-FECA5D21526E}" destId="{461AE584-5FD7-4C0E-9CFB-800440E48E12}" srcOrd="6" destOrd="0" presId="urn:microsoft.com/office/officeart/2005/8/layout/cycle6"/>
    <dgm:cxn modelId="{D29684E9-9ABB-45CD-8C4C-599F5B6AA620}" type="presParOf" srcId="{8BD19E05-1ADD-4E32-92B4-FECA5D21526E}" destId="{34DEC3B6-1D5D-41C7-9998-3FD6703A2E64}" srcOrd="7" destOrd="0" presId="urn:microsoft.com/office/officeart/2005/8/layout/cycle6"/>
    <dgm:cxn modelId="{EBFEEB5B-1838-4335-AE09-32CFF2375459}" type="presParOf" srcId="{8BD19E05-1ADD-4E32-92B4-FECA5D21526E}" destId="{09C5AB1F-7FA5-4E6F-8F94-29D8B97D5E96}" srcOrd="8" destOrd="0" presId="urn:microsoft.com/office/officeart/2005/8/layout/cycle6"/>
    <dgm:cxn modelId="{399BA2E6-C44C-46C3-8848-BCCC45BA9D5A}" type="presParOf" srcId="{8BD19E05-1ADD-4E32-92B4-FECA5D21526E}" destId="{89355BC8-1FD5-4302-BE63-61A846A91E1F}" srcOrd="9" destOrd="0" presId="urn:microsoft.com/office/officeart/2005/8/layout/cycle6"/>
    <dgm:cxn modelId="{50268D3D-8F89-4148-86CC-33BCD6C33AB7}" type="presParOf" srcId="{8BD19E05-1ADD-4E32-92B4-FECA5D21526E}" destId="{AF51A489-D154-42FC-8728-F4E448F2D86A}" srcOrd="10" destOrd="0" presId="urn:microsoft.com/office/officeart/2005/8/layout/cycle6"/>
    <dgm:cxn modelId="{F9F0A5DF-8758-4A52-930E-16B26F135A00}" type="presParOf" srcId="{8BD19E05-1ADD-4E32-92B4-FECA5D21526E}" destId="{44D436A8-37D3-4786-B98E-B9B1AEE67ECC}" srcOrd="11" destOrd="0" presId="urn:microsoft.com/office/officeart/2005/8/layout/cycle6"/>
    <dgm:cxn modelId="{716C838F-5B63-4466-87E0-303F55D4BCC0}" type="presParOf" srcId="{8BD19E05-1ADD-4E32-92B4-FECA5D21526E}" destId="{6E3C52D8-DC93-4A97-90EE-5E06778257A3}" srcOrd="12" destOrd="0" presId="urn:microsoft.com/office/officeart/2005/8/layout/cycle6"/>
    <dgm:cxn modelId="{69A202B1-07EE-4FB9-9B5E-850E454A585A}" type="presParOf" srcId="{8BD19E05-1ADD-4E32-92B4-FECA5D21526E}" destId="{23E8BF06-FC86-4DB1-AB87-4D3A38B462B0}" srcOrd="13" destOrd="0" presId="urn:microsoft.com/office/officeart/2005/8/layout/cycle6"/>
    <dgm:cxn modelId="{F4982DA9-6E08-4879-8FFC-837EDF086021}" type="presParOf" srcId="{8BD19E05-1ADD-4E32-92B4-FECA5D21526E}" destId="{C37014B3-F56A-41E6-A0C1-E338D72707FF}" srcOrd="14" destOrd="0" presId="urn:microsoft.com/office/officeart/2005/8/layout/cycle6"/>
    <dgm:cxn modelId="{32DE7796-3628-4533-A7FA-1A137479CF3F}" type="presParOf" srcId="{8BD19E05-1ADD-4E32-92B4-FECA5D21526E}" destId="{AFC4302B-02BB-4F15-8363-6679A1F40FFD}" srcOrd="15" destOrd="0" presId="urn:microsoft.com/office/officeart/2005/8/layout/cycle6"/>
    <dgm:cxn modelId="{AD1BE165-18C7-421D-B551-D9A941971FFB}" type="presParOf" srcId="{8BD19E05-1ADD-4E32-92B4-FECA5D21526E}" destId="{8F4C1801-655C-44B7-8855-0D577C7C59AB}" srcOrd="16" destOrd="0" presId="urn:microsoft.com/office/officeart/2005/8/layout/cycle6"/>
    <dgm:cxn modelId="{6A532BE5-DAA6-4182-88E2-C9058BB331D2}" type="presParOf" srcId="{8BD19E05-1ADD-4E32-92B4-FECA5D21526E}" destId="{7D96EE70-74BF-478C-ABEE-6EA22C4244DC}" srcOrd="17"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C34078C-6A10-4DD5-B133-BBFC123BD8A2}" type="doc">
      <dgm:prSet loTypeId="urn:microsoft.com/office/officeart/2005/8/layout/radial1" loCatId="relationship" qsTypeId="urn:microsoft.com/office/officeart/2005/8/quickstyle/simple1#2" qsCatId="simple" csTypeId="urn:microsoft.com/office/officeart/2005/8/colors/accent1_2#2" csCatId="accent1" phldr="1"/>
      <dgm:spPr/>
    </dgm:pt>
    <dgm:pt modelId="{C706C5DE-C083-425E-B08B-D75EDAADF33C}">
      <dgm:prSet/>
      <dgm:spPr/>
      <dgm:t>
        <a:bodyPr/>
        <a:lstStyle/>
        <a:p>
          <a:pPr marR="0" algn="l" rtl="0"/>
          <a:r>
            <a:rPr lang="en-GB" b="1" baseline="0" dirty="0" smtClean="0">
              <a:latin typeface="Calibri"/>
            </a:rPr>
            <a:t>  </a:t>
          </a:r>
          <a:r>
            <a:rPr lang="en-GB" b="1" baseline="0" dirty="0" smtClean="0">
              <a:solidFill>
                <a:srgbClr val="FF0000"/>
              </a:solidFill>
              <a:latin typeface="Century Gothic" pitchFamily="34" charset="0"/>
            </a:rPr>
            <a:t>TEULU</a:t>
          </a:r>
          <a:endParaRPr lang="en-GB" b="1" dirty="0" smtClean="0">
            <a:solidFill>
              <a:srgbClr val="FF0000"/>
            </a:solidFill>
            <a:latin typeface="Century Gothic" pitchFamily="34" charset="0"/>
          </a:endParaRPr>
        </a:p>
      </dgm:t>
    </dgm:pt>
    <dgm:pt modelId="{00E94256-4C69-4A37-B3FA-A015C288BEED}" type="parTrans" cxnId="{C042FF43-4741-4D91-82B0-579ED2DEDD01}">
      <dgm:prSet/>
      <dgm:spPr/>
      <dgm:t>
        <a:bodyPr/>
        <a:lstStyle/>
        <a:p>
          <a:endParaRPr lang="en-GB" b="1"/>
        </a:p>
      </dgm:t>
    </dgm:pt>
    <dgm:pt modelId="{788255DA-A131-41AD-BD59-04482A4B3E7C}" type="sibTrans" cxnId="{C042FF43-4741-4D91-82B0-579ED2DEDD01}">
      <dgm:prSet/>
      <dgm:spPr/>
      <dgm:t>
        <a:bodyPr/>
        <a:lstStyle/>
        <a:p>
          <a:endParaRPr lang="en-GB" b="1"/>
        </a:p>
      </dgm:t>
    </dgm:pt>
    <dgm:pt modelId="{BF71079A-586B-4149-9F56-B795E86824B7}">
      <dgm:prSet custT="1"/>
      <dgm:spPr/>
      <dgm:t>
        <a:bodyPr/>
        <a:lstStyle/>
        <a:p>
          <a:pPr marR="0" algn="ctr" rtl="0"/>
          <a:r>
            <a:rPr lang="en-GB" sz="1400" b="1" baseline="0" dirty="0" err="1" smtClean="0">
              <a:solidFill>
                <a:schemeClr val="tx1"/>
              </a:solidFill>
              <a:latin typeface="Century Gothic" pitchFamily="34" charset="0"/>
            </a:rPr>
            <a:t>Gweithiwr</a:t>
          </a:r>
          <a:r>
            <a:rPr lang="en-GB" sz="1400" b="1" baseline="0" dirty="0" smtClean="0">
              <a:solidFill>
                <a:schemeClr val="tx1"/>
              </a:solidFill>
              <a:latin typeface="Century Gothic" pitchFamily="34" charset="0"/>
            </a:rPr>
            <a:t> </a:t>
          </a:r>
          <a:r>
            <a:rPr lang="en-GB" sz="1400" b="1" baseline="0" dirty="0" err="1" smtClean="0">
              <a:solidFill>
                <a:schemeClr val="tx1"/>
              </a:solidFill>
              <a:latin typeface="Century Gothic" pitchFamily="34" charset="0"/>
            </a:rPr>
            <a:t>iechyd</a:t>
          </a:r>
          <a:r>
            <a:rPr lang="en-GB" sz="1400" b="1" baseline="0" dirty="0" smtClean="0">
              <a:solidFill>
                <a:schemeClr val="tx1"/>
              </a:solidFill>
              <a:latin typeface="Century Gothic" pitchFamily="34" charset="0"/>
            </a:rPr>
            <a:t> </a:t>
          </a:r>
          <a:r>
            <a:rPr lang="en-GB" sz="1400" b="1" baseline="0" dirty="0" err="1" smtClean="0">
              <a:solidFill>
                <a:schemeClr val="tx1"/>
              </a:solidFill>
              <a:latin typeface="Century Gothic" pitchFamily="34" charset="0"/>
            </a:rPr>
            <a:t>proffesiynol</a:t>
          </a:r>
          <a:endParaRPr lang="en-GB" sz="1400" b="1" baseline="0" dirty="0" smtClean="0">
            <a:solidFill>
              <a:schemeClr val="tx1"/>
            </a:solidFill>
            <a:latin typeface="Century Gothic" pitchFamily="34" charset="0"/>
          </a:endParaRPr>
        </a:p>
        <a:p>
          <a:pPr marR="0" algn="ctr" rtl="0"/>
          <a:r>
            <a:rPr lang="en-GB" sz="1400" b="1" baseline="0" dirty="0" err="1" smtClean="0">
              <a:solidFill>
                <a:schemeClr val="tx1"/>
              </a:solidFill>
              <a:latin typeface="Century Gothic" pitchFamily="34" charset="0"/>
            </a:rPr>
            <a:t>Nyrs</a:t>
          </a:r>
          <a:r>
            <a:rPr lang="en-GB" sz="1400" b="1" baseline="0" dirty="0" smtClean="0">
              <a:solidFill>
                <a:schemeClr val="tx1"/>
              </a:solidFill>
              <a:latin typeface="Century Gothic" pitchFamily="34" charset="0"/>
            </a:rPr>
            <a:t> </a:t>
          </a:r>
          <a:r>
            <a:rPr lang="en-GB" sz="1400" b="1" baseline="0" dirty="0" err="1" smtClean="0">
              <a:solidFill>
                <a:schemeClr val="tx1"/>
              </a:solidFill>
              <a:latin typeface="Century Gothic" pitchFamily="34" charset="0"/>
            </a:rPr>
            <a:t>Ysgol</a:t>
          </a:r>
          <a:endParaRPr lang="en-GB" sz="1400" b="1" dirty="0" smtClean="0">
            <a:solidFill>
              <a:schemeClr val="tx1"/>
            </a:solidFill>
            <a:latin typeface="Century Gothic" pitchFamily="34" charset="0"/>
          </a:endParaRPr>
        </a:p>
      </dgm:t>
    </dgm:pt>
    <dgm:pt modelId="{133E0C86-1C9C-47BF-92C8-83B7F9A841F6}" type="parTrans" cxnId="{31C29D96-E356-4617-BB67-1336966A424D}">
      <dgm:prSet/>
      <dgm:spPr/>
      <dgm:t>
        <a:bodyPr/>
        <a:lstStyle/>
        <a:p>
          <a:endParaRPr lang="en-GB" b="1"/>
        </a:p>
      </dgm:t>
    </dgm:pt>
    <dgm:pt modelId="{7F86D269-A25B-4D68-B4F0-3062AFDC5D03}" type="sibTrans" cxnId="{31C29D96-E356-4617-BB67-1336966A424D}">
      <dgm:prSet/>
      <dgm:spPr/>
      <dgm:t>
        <a:bodyPr/>
        <a:lstStyle/>
        <a:p>
          <a:endParaRPr lang="en-GB" b="1"/>
        </a:p>
      </dgm:t>
    </dgm:pt>
    <dgm:pt modelId="{6E4C627F-4001-42CB-AE41-F4393DFE1878}">
      <dgm:prSet custT="1"/>
      <dgm:spPr/>
      <dgm:t>
        <a:bodyPr/>
        <a:lstStyle/>
        <a:p>
          <a:pPr marR="0" algn="ctr" rtl="0"/>
          <a:endParaRPr lang="en-GB" sz="1200" b="1" baseline="0" dirty="0" smtClean="0">
            <a:latin typeface="Times New Roman"/>
          </a:endParaRPr>
        </a:p>
        <a:p>
          <a:pPr marR="0" algn="ctr" rtl="0"/>
          <a:r>
            <a:rPr lang="en-GB" sz="1600" b="1" baseline="0" dirty="0" err="1" smtClean="0">
              <a:solidFill>
                <a:schemeClr val="tx1"/>
              </a:solidFill>
              <a:latin typeface="Century Gothic" pitchFamily="34" charset="0"/>
            </a:rPr>
            <a:t>Ysgol</a:t>
          </a:r>
          <a:endParaRPr lang="en-GB" sz="1600" b="1" dirty="0" smtClean="0">
            <a:solidFill>
              <a:schemeClr val="tx1"/>
            </a:solidFill>
            <a:latin typeface="Century Gothic" pitchFamily="34" charset="0"/>
          </a:endParaRPr>
        </a:p>
      </dgm:t>
    </dgm:pt>
    <dgm:pt modelId="{C3088AFB-0242-4E24-BA93-BDB29D31FB69}" type="parTrans" cxnId="{74A93BCC-971E-41CB-96AA-836A8DA83D05}">
      <dgm:prSet/>
      <dgm:spPr/>
      <dgm:t>
        <a:bodyPr/>
        <a:lstStyle/>
        <a:p>
          <a:endParaRPr lang="en-GB" b="1"/>
        </a:p>
      </dgm:t>
    </dgm:pt>
    <dgm:pt modelId="{31E66305-49FE-4298-8049-82F70019F84A}" type="sibTrans" cxnId="{74A93BCC-971E-41CB-96AA-836A8DA83D05}">
      <dgm:prSet/>
      <dgm:spPr/>
      <dgm:t>
        <a:bodyPr/>
        <a:lstStyle/>
        <a:p>
          <a:endParaRPr lang="en-GB" b="1"/>
        </a:p>
      </dgm:t>
    </dgm:pt>
    <dgm:pt modelId="{96D6F92C-FA2B-4FEE-BDF0-51AF2F998751}">
      <dgm:prSet custT="1"/>
      <dgm:spPr/>
      <dgm:t>
        <a:bodyPr/>
        <a:lstStyle/>
        <a:p>
          <a:pPr marR="0" algn="ctr" rtl="0"/>
          <a:endParaRPr lang="en-GB" sz="1200" b="1" baseline="0" dirty="0" smtClean="0">
            <a:latin typeface="Times New Roman"/>
          </a:endParaRPr>
        </a:p>
        <a:p>
          <a:pPr marR="0" algn="ctr" rtl="0"/>
          <a:r>
            <a:rPr lang="en-GB" sz="1600" b="1" baseline="0" dirty="0" err="1" smtClean="0">
              <a:solidFill>
                <a:schemeClr val="tx1"/>
              </a:solidFill>
              <a:latin typeface="Century Gothic" pitchFamily="34" charset="0"/>
            </a:rPr>
            <a:t>Gweithiwr</a:t>
          </a:r>
          <a:r>
            <a:rPr lang="en-GB" sz="1600" b="1" baseline="0" dirty="0" smtClean="0">
              <a:solidFill>
                <a:schemeClr val="tx1"/>
              </a:solidFill>
              <a:latin typeface="Century Gothic" pitchFamily="34" charset="0"/>
            </a:rPr>
            <a:t> </a:t>
          </a:r>
          <a:r>
            <a:rPr lang="en-GB" sz="1600" b="1" baseline="0" dirty="0" err="1" smtClean="0">
              <a:solidFill>
                <a:schemeClr val="tx1"/>
              </a:solidFill>
              <a:latin typeface="Century Gothic" pitchFamily="34" charset="0"/>
            </a:rPr>
            <a:t>Addysg</a:t>
          </a:r>
          <a:r>
            <a:rPr lang="en-GB" sz="1600" b="1" baseline="0" dirty="0" smtClean="0">
              <a:solidFill>
                <a:schemeClr val="tx1"/>
              </a:solidFill>
              <a:latin typeface="Century Gothic" pitchFamily="34" charset="0"/>
            </a:rPr>
            <a:t> </a:t>
          </a:r>
          <a:r>
            <a:rPr lang="en-GB" sz="1600" b="1" baseline="0" dirty="0" err="1" smtClean="0">
              <a:solidFill>
                <a:schemeClr val="tx1"/>
              </a:solidFill>
              <a:latin typeface="Century Gothic" pitchFamily="34" charset="0"/>
            </a:rPr>
            <a:t>Teulu</a:t>
          </a:r>
          <a:endParaRPr lang="en-GB" sz="1600" b="1" dirty="0" smtClean="0">
            <a:solidFill>
              <a:schemeClr val="tx1"/>
            </a:solidFill>
            <a:latin typeface="Century Gothic" pitchFamily="34" charset="0"/>
          </a:endParaRPr>
        </a:p>
      </dgm:t>
    </dgm:pt>
    <dgm:pt modelId="{5E0E5FB6-B178-4889-938E-530371B21657}" type="parTrans" cxnId="{5873FB24-FB6F-4175-AF53-4EB1000EB375}">
      <dgm:prSet/>
      <dgm:spPr/>
      <dgm:t>
        <a:bodyPr/>
        <a:lstStyle/>
        <a:p>
          <a:endParaRPr lang="en-GB" b="1"/>
        </a:p>
      </dgm:t>
    </dgm:pt>
    <dgm:pt modelId="{EC4096B9-B08A-4BB2-A938-55F6315AF460}" type="sibTrans" cxnId="{5873FB24-FB6F-4175-AF53-4EB1000EB375}">
      <dgm:prSet/>
      <dgm:spPr/>
      <dgm:t>
        <a:bodyPr/>
        <a:lstStyle/>
        <a:p>
          <a:endParaRPr lang="en-GB" b="1"/>
        </a:p>
      </dgm:t>
    </dgm:pt>
    <dgm:pt modelId="{5696E776-06F6-41FA-B7B0-7034D079A123}">
      <dgm:prSet/>
      <dgm:spPr/>
      <dgm:t>
        <a:bodyPr/>
        <a:lstStyle/>
        <a:p>
          <a:pPr marR="0" algn="ctr" rtl="0"/>
          <a:r>
            <a:rPr lang="en-GB" b="1" baseline="0" dirty="0" err="1" smtClean="0">
              <a:solidFill>
                <a:schemeClr val="tx1"/>
              </a:solidFill>
              <a:latin typeface="Century Gothic" pitchFamily="34" charset="0"/>
            </a:rPr>
            <a:t>Gwasanaeth</a:t>
          </a:r>
          <a:r>
            <a:rPr lang="en-GB" b="1" baseline="0" dirty="0" smtClean="0">
              <a:solidFill>
                <a:schemeClr val="tx1"/>
              </a:solidFill>
              <a:latin typeface="Century Gothic" pitchFamily="34" charset="0"/>
            </a:rPr>
            <a:t> </a:t>
          </a:r>
          <a:r>
            <a:rPr lang="en-GB" b="1" baseline="0" dirty="0" err="1" smtClean="0">
              <a:solidFill>
                <a:schemeClr val="tx1"/>
              </a:solidFill>
              <a:latin typeface="Century Gothic" pitchFamily="34" charset="0"/>
            </a:rPr>
            <a:t>Ieuenctid</a:t>
          </a:r>
          <a:r>
            <a:rPr lang="en-GB" b="1" baseline="0" dirty="0" smtClean="0">
              <a:solidFill>
                <a:schemeClr val="tx1"/>
              </a:solidFill>
              <a:latin typeface="Century Gothic" pitchFamily="34" charset="0"/>
            </a:rPr>
            <a:t> </a:t>
          </a:r>
          <a:endParaRPr lang="en-GB" b="1" dirty="0" smtClean="0">
            <a:solidFill>
              <a:schemeClr val="tx1"/>
            </a:solidFill>
            <a:latin typeface="Century Gothic" pitchFamily="34" charset="0"/>
          </a:endParaRPr>
        </a:p>
      </dgm:t>
    </dgm:pt>
    <dgm:pt modelId="{32E469A4-16D1-4408-8068-F706CA8E9361}" type="parTrans" cxnId="{47A692E4-5BBF-48F3-B3AB-348CB709E66A}">
      <dgm:prSet/>
      <dgm:spPr/>
      <dgm:t>
        <a:bodyPr/>
        <a:lstStyle/>
        <a:p>
          <a:endParaRPr lang="en-GB" b="1"/>
        </a:p>
      </dgm:t>
    </dgm:pt>
    <dgm:pt modelId="{D8E9EEF6-280E-4544-A8C6-4D8B60023C13}" type="sibTrans" cxnId="{47A692E4-5BBF-48F3-B3AB-348CB709E66A}">
      <dgm:prSet/>
      <dgm:spPr/>
      <dgm:t>
        <a:bodyPr/>
        <a:lstStyle/>
        <a:p>
          <a:endParaRPr lang="en-GB" b="1"/>
        </a:p>
      </dgm:t>
    </dgm:pt>
    <dgm:pt modelId="{E5A7D365-E165-4F1F-ACF1-A6CB467DE891}">
      <dgm:prSet custT="1"/>
      <dgm:spPr/>
      <dgm:t>
        <a:bodyPr/>
        <a:lstStyle/>
        <a:p>
          <a:pPr marR="0" algn="ctr" rtl="0"/>
          <a:r>
            <a:rPr lang="en-GB" sz="1600" b="1" dirty="0" err="1" smtClean="0">
              <a:solidFill>
                <a:schemeClr val="tx1"/>
              </a:solidFill>
              <a:latin typeface="Century Gothic" pitchFamily="34" charset="0"/>
            </a:rPr>
            <a:t>Gwasanaeth</a:t>
          </a:r>
          <a:r>
            <a:rPr lang="en-GB" sz="1600" b="1" dirty="0" smtClean="0">
              <a:solidFill>
                <a:schemeClr val="tx1"/>
              </a:solidFill>
              <a:latin typeface="Century Gothic" pitchFamily="34" charset="0"/>
            </a:rPr>
            <a:t> </a:t>
          </a:r>
          <a:r>
            <a:rPr lang="en-GB" sz="1600" b="1" dirty="0" err="1" smtClean="0">
              <a:solidFill>
                <a:schemeClr val="tx1"/>
              </a:solidFill>
              <a:latin typeface="Century Gothic" pitchFamily="34" charset="0"/>
            </a:rPr>
            <a:t>gofalwyr</a:t>
          </a:r>
          <a:r>
            <a:rPr lang="en-GB" sz="1600" b="1" dirty="0" smtClean="0">
              <a:solidFill>
                <a:schemeClr val="tx1"/>
              </a:solidFill>
              <a:latin typeface="Century Gothic" pitchFamily="34" charset="0"/>
            </a:rPr>
            <a:t> </a:t>
          </a:r>
          <a:r>
            <a:rPr lang="en-GB" sz="1600" b="1" dirty="0" err="1" smtClean="0">
              <a:solidFill>
                <a:schemeClr val="tx1"/>
              </a:solidFill>
              <a:latin typeface="Century Gothic" pitchFamily="34" charset="0"/>
            </a:rPr>
            <a:t>ifanc</a:t>
          </a:r>
          <a:endParaRPr lang="en-GB" sz="1600" b="1" dirty="0" smtClean="0">
            <a:solidFill>
              <a:schemeClr val="tx1"/>
            </a:solidFill>
            <a:latin typeface="Century Gothic" pitchFamily="34" charset="0"/>
          </a:endParaRPr>
        </a:p>
      </dgm:t>
    </dgm:pt>
    <dgm:pt modelId="{8BB5D9D3-5F74-4779-9A31-D66483D98AC3}" type="parTrans" cxnId="{91BC6E96-6E6F-4C5C-95C9-0B16A93BE34B}">
      <dgm:prSet/>
      <dgm:spPr/>
      <dgm:t>
        <a:bodyPr/>
        <a:lstStyle/>
        <a:p>
          <a:endParaRPr lang="en-GB" b="1"/>
        </a:p>
      </dgm:t>
    </dgm:pt>
    <dgm:pt modelId="{ABFCDB12-B6BE-4872-B7D6-8055ADE65DD4}" type="sibTrans" cxnId="{91BC6E96-6E6F-4C5C-95C9-0B16A93BE34B}">
      <dgm:prSet/>
      <dgm:spPr/>
      <dgm:t>
        <a:bodyPr/>
        <a:lstStyle/>
        <a:p>
          <a:endParaRPr lang="en-GB" b="1"/>
        </a:p>
      </dgm:t>
    </dgm:pt>
    <dgm:pt modelId="{DE6F78E9-BEF9-4AAE-BFBE-F49C00AEB11C}">
      <dgm:prSet custT="1"/>
      <dgm:spPr/>
      <dgm:t>
        <a:bodyPr/>
        <a:lstStyle/>
        <a:p>
          <a:pPr marR="0" algn="ctr" rtl="0"/>
          <a:r>
            <a:rPr lang="en-GB" sz="1400" b="1" baseline="0" dirty="0" err="1" smtClean="0">
              <a:solidFill>
                <a:schemeClr val="tx1"/>
              </a:solidFill>
              <a:latin typeface="Century Gothic" pitchFamily="34" charset="0"/>
            </a:rPr>
            <a:t>Gweithiwr</a:t>
          </a:r>
          <a:r>
            <a:rPr lang="en-GB" sz="1400" b="1" baseline="0" dirty="0" smtClean="0">
              <a:solidFill>
                <a:schemeClr val="tx1"/>
              </a:solidFill>
              <a:latin typeface="Century Gothic" pitchFamily="34" charset="0"/>
            </a:rPr>
            <a:t> </a:t>
          </a:r>
          <a:r>
            <a:rPr lang="en-GB" sz="1400" b="1" baseline="0" dirty="0" err="1" smtClean="0">
              <a:solidFill>
                <a:schemeClr val="tx1"/>
              </a:solidFill>
              <a:latin typeface="Century Gothic" pitchFamily="34" charset="0"/>
            </a:rPr>
            <a:t>cymdeithasol</a:t>
          </a:r>
          <a:endParaRPr lang="en-GB" sz="1400" b="1" dirty="0" smtClean="0">
            <a:solidFill>
              <a:schemeClr val="tx1"/>
            </a:solidFill>
            <a:latin typeface="Century Gothic" pitchFamily="34" charset="0"/>
          </a:endParaRPr>
        </a:p>
      </dgm:t>
    </dgm:pt>
    <dgm:pt modelId="{7B2A4673-563E-4DBB-A92B-9B83A0AD65C7}" type="parTrans" cxnId="{C17A7F7C-314B-4C1F-B1FD-C3AE944F453B}">
      <dgm:prSet/>
      <dgm:spPr/>
      <dgm:t>
        <a:bodyPr/>
        <a:lstStyle/>
        <a:p>
          <a:endParaRPr lang="en-GB" b="1"/>
        </a:p>
      </dgm:t>
    </dgm:pt>
    <dgm:pt modelId="{D610D6F2-2BEE-4EF0-A512-C2BBF426B3D9}" type="sibTrans" cxnId="{C17A7F7C-314B-4C1F-B1FD-C3AE944F453B}">
      <dgm:prSet/>
      <dgm:spPr/>
      <dgm:t>
        <a:bodyPr/>
        <a:lstStyle/>
        <a:p>
          <a:endParaRPr lang="en-GB" b="1"/>
        </a:p>
      </dgm:t>
    </dgm:pt>
    <dgm:pt modelId="{BF110DDC-6F58-4A87-86CB-44D8A0328D34}">
      <dgm:prSet custT="1"/>
      <dgm:spPr/>
      <dgm:t>
        <a:bodyPr/>
        <a:lstStyle/>
        <a:p>
          <a:pPr marR="0" algn="ctr" rtl="0"/>
          <a:r>
            <a:rPr lang="en-GB" sz="1200" b="1" baseline="0" dirty="0" err="1" smtClean="0">
              <a:solidFill>
                <a:schemeClr val="tx1"/>
              </a:solidFill>
              <a:latin typeface="Century Gothic" pitchFamily="34" charset="0"/>
            </a:rPr>
            <a:t>Asiantaethau</a:t>
          </a:r>
          <a:r>
            <a:rPr lang="en-GB" sz="1200" b="1" baseline="0" dirty="0" smtClean="0">
              <a:solidFill>
                <a:schemeClr val="tx1"/>
              </a:solidFill>
              <a:latin typeface="Century Gothic" pitchFamily="34" charset="0"/>
            </a:rPr>
            <a:t> </a:t>
          </a:r>
          <a:r>
            <a:rPr lang="en-GB" sz="1200" b="1" baseline="0" dirty="0" err="1" smtClean="0">
              <a:solidFill>
                <a:schemeClr val="tx1"/>
              </a:solidFill>
              <a:latin typeface="Century Gothic" pitchFamily="34" charset="0"/>
            </a:rPr>
            <a:t>cymorth</a:t>
          </a:r>
          <a:r>
            <a:rPr lang="en-GB" sz="1200" b="1" baseline="0" dirty="0" smtClean="0">
              <a:solidFill>
                <a:schemeClr val="tx1"/>
              </a:solidFill>
              <a:latin typeface="Century Gothic" pitchFamily="34" charset="0"/>
            </a:rPr>
            <a:t> </a:t>
          </a:r>
          <a:r>
            <a:rPr lang="en-GB" sz="1200" b="1" baseline="0" dirty="0" err="1" smtClean="0">
              <a:solidFill>
                <a:schemeClr val="tx1"/>
              </a:solidFill>
              <a:latin typeface="Century Gothic" pitchFamily="34" charset="0"/>
            </a:rPr>
            <a:t>rhianta</a:t>
          </a:r>
          <a:endParaRPr lang="en-GB" sz="1200" b="1" dirty="0" smtClean="0">
            <a:solidFill>
              <a:schemeClr val="tx1"/>
            </a:solidFill>
            <a:latin typeface="Century Gothic" pitchFamily="34" charset="0"/>
          </a:endParaRPr>
        </a:p>
      </dgm:t>
    </dgm:pt>
    <dgm:pt modelId="{0A58939B-75FB-4848-A95F-6465BE5E3340}" type="parTrans" cxnId="{EB0B4463-D580-4B81-A185-EDC371574E7E}">
      <dgm:prSet/>
      <dgm:spPr/>
      <dgm:t>
        <a:bodyPr/>
        <a:lstStyle/>
        <a:p>
          <a:endParaRPr lang="en-GB" b="1"/>
        </a:p>
      </dgm:t>
    </dgm:pt>
    <dgm:pt modelId="{1D59E0DB-57F5-4C7B-9E9E-CB5A919B1121}" type="sibTrans" cxnId="{EB0B4463-D580-4B81-A185-EDC371574E7E}">
      <dgm:prSet/>
      <dgm:spPr/>
      <dgm:t>
        <a:bodyPr/>
        <a:lstStyle/>
        <a:p>
          <a:endParaRPr lang="en-GB" b="1"/>
        </a:p>
      </dgm:t>
    </dgm:pt>
    <dgm:pt modelId="{E47C3BF8-E1A9-412B-A518-FF27B8191A5F}" type="pres">
      <dgm:prSet presAssocID="{AC34078C-6A10-4DD5-B133-BBFC123BD8A2}" presName="cycle" presStyleCnt="0">
        <dgm:presLayoutVars>
          <dgm:chMax val="1"/>
          <dgm:dir/>
          <dgm:animLvl val="ctr"/>
          <dgm:resizeHandles val="exact"/>
        </dgm:presLayoutVars>
      </dgm:prSet>
      <dgm:spPr/>
    </dgm:pt>
    <dgm:pt modelId="{FB5ACC42-2537-4ED0-AE9A-5BB6264FE141}" type="pres">
      <dgm:prSet presAssocID="{C706C5DE-C083-425E-B08B-D75EDAADF33C}" presName="centerShape" presStyleLbl="node0" presStyleIdx="0" presStyleCnt="1"/>
      <dgm:spPr/>
      <dgm:t>
        <a:bodyPr/>
        <a:lstStyle/>
        <a:p>
          <a:endParaRPr lang="en-GB"/>
        </a:p>
      </dgm:t>
    </dgm:pt>
    <dgm:pt modelId="{B9E68EEF-08AF-4B0B-A6A2-272044F5A264}" type="pres">
      <dgm:prSet presAssocID="{133E0C86-1C9C-47BF-92C8-83B7F9A841F6}" presName="Name9" presStyleLbl="parChTrans1D2" presStyleIdx="0" presStyleCnt="7"/>
      <dgm:spPr/>
      <dgm:t>
        <a:bodyPr/>
        <a:lstStyle/>
        <a:p>
          <a:endParaRPr lang="en-GB"/>
        </a:p>
      </dgm:t>
    </dgm:pt>
    <dgm:pt modelId="{D76EFE98-83E8-4656-8C2B-19F112409B52}" type="pres">
      <dgm:prSet presAssocID="{133E0C86-1C9C-47BF-92C8-83B7F9A841F6}" presName="connTx" presStyleLbl="parChTrans1D2" presStyleIdx="0" presStyleCnt="7"/>
      <dgm:spPr/>
      <dgm:t>
        <a:bodyPr/>
        <a:lstStyle/>
        <a:p>
          <a:endParaRPr lang="en-GB"/>
        </a:p>
      </dgm:t>
    </dgm:pt>
    <dgm:pt modelId="{B634B220-3189-4C45-8D29-7D24E87AD813}" type="pres">
      <dgm:prSet presAssocID="{BF71079A-586B-4149-9F56-B795E86824B7}" presName="node" presStyleLbl="node1" presStyleIdx="0" presStyleCnt="7" custScaleX="132240">
        <dgm:presLayoutVars>
          <dgm:bulletEnabled val="1"/>
        </dgm:presLayoutVars>
      </dgm:prSet>
      <dgm:spPr/>
      <dgm:t>
        <a:bodyPr/>
        <a:lstStyle/>
        <a:p>
          <a:endParaRPr lang="en-GB"/>
        </a:p>
      </dgm:t>
    </dgm:pt>
    <dgm:pt modelId="{6BD1D17D-BBBB-404B-BF39-49D86A25F5B3}" type="pres">
      <dgm:prSet presAssocID="{C3088AFB-0242-4E24-BA93-BDB29D31FB69}" presName="Name9" presStyleLbl="parChTrans1D2" presStyleIdx="1" presStyleCnt="7"/>
      <dgm:spPr/>
      <dgm:t>
        <a:bodyPr/>
        <a:lstStyle/>
        <a:p>
          <a:endParaRPr lang="en-GB"/>
        </a:p>
      </dgm:t>
    </dgm:pt>
    <dgm:pt modelId="{7BFBE45C-1FE2-4CA3-B1B3-D664BDF0003A}" type="pres">
      <dgm:prSet presAssocID="{C3088AFB-0242-4E24-BA93-BDB29D31FB69}" presName="connTx" presStyleLbl="parChTrans1D2" presStyleIdx="1" presStyleCnt="7"/>
      <dgm:spPr/>
      <dgm:t>
        <a:bodyPr/>
        <a:lstStyle/>
        <a:p>
          <a:endParaRPr lang="en-GB"/>
        </a:p>
      </dgm:t>
    </dgm:pt>
    <dgm:pt modelId="{2D8DB046-D37A-41DC-9824-9CF01F162101}" type="pres">
      <dgm:prSet presAssocID="{6E4C627F-4001-42CB-AE41-F4393DFE1878}" presName="node" presStyleLbl="node1" presStyleIdx="1" presStyleCnt="7">
        <dgm:presLayoutVars>
          <dgm:bulletEnabled val="1"/>
        </dgm:presLayoutVars>
      </dgm:prSet>
      <dgm:spPr/>
      <dgm:t>
        <a:bodyPr/>
        <a:lstStyle/>
        <a:p>
          <a:endParaRPr lang="en-GB"/>
        </a:p>
      </dgm:t>
    </dgm:pt>
    <dgm:pt modelId="{CF4AB4B2-87BC-4405-8DEB-7C40DE8A8A3D}" type="pres">
      <dgm:prSet presAssocID="{5E0E5FB6-B178-4889-938E-530371B21657}" presName="Name9" presStyleLbl="parChTrans1D2" presStyleIdx="2" presStyleCnt="7"/>
      <dgm:spPr/>
      <dgm:t>
        <a:bodyPr/>
        <a:lstStyle/>
        <a:p>
          <a:endParaRPr lang="en-GB"/>
        </a:p>
      </dgm:t>
    </dgm:pt>
    <dgm:pt modelId="{6C7B278D-3780-46D3-8E79-DC2B15E872AB}" type="pres">
      <dgm:prSet presAssocID="{5E0E5FB6-B178-4889-938E-530371B21657}" presName="connTx" presStyleLbl="parChTrans1D2" presStyleIdx="2" presStyleCnt="7"/>
      <dgm:spPr/>
      <dgm:t>
        <a:bodyPr/>
        <a:lstStyle/>
        <a:p>
          <a:endParaRPr lang="en-GB"/>
        </a:p>
      </dgm:t>
    </dgm:pt>
    <dgm:pt modelId="{E1ACAEE8-AC89-4244-BF8B-B2112F12D70A}" type="pres">
      <dgm:prSet presAssocID="{96D6F92C-FA2B-4FEE-BDF0-51AF2F998751}" presName="node" presStyleLbl="node1" presStyleIdx="2" presStyleCnt="7" custScaleX="140167">
        <dgm:presLayoutVars>
          <dgm:bulletEnabled val="1"/>
        </dgm:presLayoutVars>
      </dgm:prSet>
      <dgm:spPr/>
      <dgm:t>
        <a:bodyPr/>
        <a:lstStyle/>
        <a:p>
          <a:endParaRPr lang="en-GB"/>
        </a:p>
      </dgm:t>
    </dgm:pt>
    <dgm:pt modelId="{329C4F14-14B3-46CA-B33E-4CC79EF016A1}" type="pres">
      <dgm:prSet presAssocID="{32E469A4-16D1-4408-8068-F706CA8E9361}" presName="Name9" presStyleLbl="parChTrans1D2" presStyleIdx="3" presStyleCnt="7"/>
      <dgm:spPr/>
      <dgm:t>
        <a:bodyPr/>
        <a:lstStyle/>
        <a:p>
          <a:endParaRPr lang="en-GB"/>
        </a:p>
      </dgm:t>
    </dgm:pt>
    <dgm:pt modelId="{23F6389C-1A09-4167-B006-7B0FFEBA39D2}" type="pres">
      <dgm:prSet presAssocID="{32E469A4-16D1-4408-8068-F706CA8E9361}" presName="connTx" presStyleLbl="parChTrans1D2" presStyleIdx="3" presStyleCnt="7"/>
      <dgm:spPr/>
      <dgm:t>
        <a:bodyPr/>
        <a:lstStyle/>
        <a:p>
          <a:endParaRPr lang="en-GB"/>
        </a:p>
      </dgm:t>
    </dgm:pt>
    <dgm:pt modelId="{ED47D328-DB3B-4788-8619-715AF5DF5C20}" type="pres">
      <dgm:prSet presAssocID="{5696E776-06F6-41FA-B7B0-7034D079A123}" presName="node" presStyleLbl="node1" presStyleIdx="3" presStyleCnt="7" custScaleX="155815" custScaleY="106079" custRadScaleRad="107812" custRadScaleInc="-25686">
        <dgm:presLayoutVars>
          <dgm:bulletEnabled val="1"/>
        </dgm:presLayoutVars>
      </dgm:prSet>
      <dgm:spPr/>
      <dgm:t>
        <a:bodyPr/>
        <a:lstStyle/>
        <a:p>
          <a:endParaRPr lang="en-GB"/>
        </a:p>
      </dgm:t>
    </dgm:pt>
    <dgm:pt modelId="{84BFEEB1-11F7-4BA2-86AE-6E429620A01C}" type="pres">
      <dgm:prSet presAssocID="{8BB5D9D3-5F74-4779-9A31-D66483D98AC3}" presName="Name9" presStyleLbl="parChTrans1D2" presStyleIdx="4" presStyleCnt="7"/>
      <dgm:spPr/>
      <dgm:t>
        <a:bodyPr/>
        <a:lstStyle/>
        <a:p>
          <a:endParaRPr lang="en-GB"/>
        </a:p>
      </dgm:t>
    </dgm:pt>
    <dgm:pt modelId="{920B4F7A-D867-430B-9E4F-A1FDA57AA475}" type="pres">
      <dgm:prSet presAssocID="{8BB5D9D3-5F74-4779-9A31-D66483D98AC3}" presName="connTx" presStyleLbl="parChTrans1D2" presStyleIdx="4" presStyleCnt="7"/>
      <dgm:spPr/>
      <dgm:t>
        <a:bodyPr/>
        <a:lstStyle/>
        <a:p>
          <a:endParaRPr lang="en-GB"/>
        </a:p>
      </dgm:t>
    </dgm:pt>
    <dgm:pt modelId="{00D34F0D-24B7-4FC3-B3CB-22BD690DB667}" type="pres">
      <dgm:prSet presAssocID="{E5A7D365-E165-4F1F-ACF1-A6CB467DE891}" presName="node" presStyleLbl="node1" presStyleIdx="4" presStyleCnt="7" custScaleX="158283" custRadScaleRad="100938" custRadScaleInc="9075">
        <dgm:presLayoutVars>
          <dgm:bulletEnabled val="1"/>
        </dgm:presLayoutVars>
      </dgm:prSet>
      <dgm:spPr/>
      <dgm:t>
        <a:bodyPr/>
        <a:lstStyle/>
        <a:p>
          <a:endParaRPr lang="en-GB"/>
        </a:p>
      </dgm:t>
    </dgm:pt>
    <dgm:pt modelId="{C78B5ED1-C6EA-46B7-A3AF-D13C7845DE11}" type="pres">
      <dgm:prSet presAssocID="{7B2A4673-563E-4DBB-A92B-9B83A0AD65C7}" presName="Name9" presStyleLbl="parChTrans1D2" presStyleIdx="5" presStyleCnt="7"/>
      <dgm:spPr/>
      <dgm:t>
        <a:bodyPr/>
        <a:lstStyle/>
        <a:p>
          <a:endParaRPr lang="en-GB"/>
        </a:p>
      </dgm:t>
    </dgm:pt>
    <dgm:pt modelId="{2FD82BF1-D7DB-4FC3-98B3-2DEB7E78C1D7}" type="pres">
      <dgm:prSet presAssocID="{7B2A4673-563E-4DBB-A92B-9B83A0AD65C7}" presName="connTx" presStyleLbl="parChTrans1D2" presStyleIdx="5" presStyleCnt="7"/>
      <dgm:spPr/>
      <dgm:t>
        <a:bodyPr/>
        <a:lstStyle/>
        <a:p>
          <a:endParaRPr lang="en-GB"/>
        </a:p>
      </dgm:t>
    </dgm:pt>
    <dgm:pt modelId="{9A55F430-51D8-4EE1-AFB8-048D3D5708FC}" type="pres">
      <dgm:prSet presAssocID="{DE6F78E9-BEF9-4AAE-BFBE-F49C00AEB11C}" presName="node" presStyleLbl="node1" presStyleIdx="5" presStyleCnt="7" custScaleX="143527">
        <dgm:presLayoutVars>
          <dgm:bulletEnabled val="1"/>
        </dgm:presLayoutVars>
      </dgm:prSet>
      <dgm:spPr/>
      <dgm:t>
        <a:bodyPr/>
        <a:lstStyle/>
        <a:p>
          <a:endParaRPr lang="en-GB"/>
        </a:p>
      </dgm:t>
    </dgm:pt>
    <dgm:pt modelId="{7A0478BF-1CCF-48E5-9524-FF9CF2DC795E}" type="pres">
      <dgm:prSet presAssocID="{0A58939B-75FB-4848-A95F-6465BE5E3340}" presName="Name9" presStyleLbl="parChTrans1D2" presStyleIdx="6" presStyleCnt="7"/>
      <dgm:spPr/>
      <dgm:t>
        <a:bodyPr/>
        <a:lstStyle/>
        <a:p>
          <a:endParaRPr lang="en-GB"/>
        </a:p>
      </dgm:t>
    </dgm:pt>
    <dgm:pt modelId="{14FDCDAE-41D9-4378-8164-E0D58D858287}" type="pres">
      <dgm:prSet presAssocID="{0A58939B-75FB-4848-A95F-6465BE5E3340}" presName="connTx" presStyleLbl="parChTrans1D2" presStyleIdx="6" presStyleCnt="7"/>
      <dgm:spPr/>
      <dgm:t>
        <a:bodyPr/>
        <a:lstStyle/>
        <a:p>
          <a:endParaRPr lang="en-GB"/>
        </a:p>
      </dgm:t>
    </dgm:pt>
    <dgm:pt modelId="{5114F76B-6507-4B29-A051-7F851D8FB1C3}" type="pres">
      <dgm:prSet presAssocID="{BF110DDC-6F58-4A87-86CB-44D8A0328D34}" presName="node" presStyleLbl="node1" presStyleIdx="6" presStyleCnt="7" custScaleX="131590">
        <dgm:presLayoutVars>
          <dgm:bulletEnabled val="1"/>
        </dgm:presLayoutVars>
      </dgm:prSet>
      <dgm:spPr/>
      <dgm:t>
        <a:bodyPr/>
        <a:lstStyle/>
        <a:p>
          <a:endParaRPr lang="en-GB"/>
        </a:p>
      </dgm:t>
    </dgm:pt>
  </dgm:ptLst>
  <dgm:cxnLst>
    <dgm:cxn modelId="{C042FF43-4741-4D91-82B0-579ED2DEDD01}" srcId="{AC34078C-6A10-4DD5-B133-BBFC123BD8A2}" destId="{C706C5DE-C083-425E-B08B-D75EDAADF33C}" srcOrd="0" destOrd="0" parTransId="{00E94256-4C69-4A37-B3FA-A015C288BEED}" sibTransId="{788255DA-A131-41AD-BD59-04482A4B3E7C}"/>
    <dgm:cxn modelId="{EB0B4463-D580-4B81-A185-EDC371574E7E}" srcId="{C706C5DE-C083-425E-B08B-D75EDAADF33C}" destId="{BF110DDC-6F58-4A87-86CB-44D8A0328D34}" srcOrd="6" destOrd="0" parTransId="{0A58939B-75FB-4848-A95F-6465BE5E3340}" sibTransId="{1D59E0DB-57F5-4C7B-9E9E-CB5A919B1121}"/>
    <dgm:cxn modelId="{15116CC2-4785-4B1A-AC5B-895A7DB61D81}" type="presOf" srcId="{133E0C86-1C9C-47BF-92C8-83B7F9A841F6}" destId="{D76EFE98-83E8-4656-8C2B-19F112409B52}" srcOrd="1" destOrd="0" presId="urn:microsoft.com/office/officeart/2005/8/layout/radial1"/>
    <dgm:cxn modelId="{3741D827-47A4-4C44-A64B-C5258A948876}" type="presOf" srcId="{8BB5D9D3-5F74-4779-9A31-D66483D98AC3}" destId="{920B4F7A-D867-430B-9E4F-A1FDA57AA475}" srcOrd="1" destOrd="0" presId="urn:microsoft.com/office/officeart/2005/8/layout/radial1"/>
    <dgm:cxn modelId="{35A24480-164B-402B-A227-642A2A30D817}" type="presOf" srcId="{6E4C627F-4001-42CB-AE41-F4393DFE1878}" destId="{2D8DB046-D37A-41DC-9824-9CF01F162101}" srcOrd="0" destOrd="0" presId="urn:microsoft.com/office/officeart/2005/8/layout/radial1"/>
    <dgm:cxn modelId="{91BC6E96-6E6F-4C5C-95C9-0B16A93BE34B}" srcId="{C706C5DE-C083-425E-B08B-D75EDAADF33C}" destId="{E5A7D365-E165-4F1F-ACF1-A6CB467DE891}" srcOrd="4" destOrd="0" parTransId="{8BB5D9D3-5F74-4779-9A31-D66483D98AC3}" sibTransId="{ABFCDB12-B6BE-4872-B7D6-8055ADE65DD4}"/>
    <dgm:cxn modelId="{EEA9A4ED-0EE9-44F3-940E-82BEC90C0AED}" type="presOf" srcId="{32E469A4-16D1-4408-8068-F706CA8E9361}" destId="{329C4F14-14B3-46CA-B33E-4CC79EF016A1}" srcOrd="0" destOrd="0" presId="urn:microsoft.com/office/officeart/2005/8/layout/radial1"/>
    <dgm:cxn modelId="{AE8AE9E0-D580-494D-A8FA-60B43ABA5BBE}" type="presOf" srcId="{5696E776-06F6-41FA-B7B0-7034D079A123}" destId="{ED47D328-DB3B-4788-8619-715AF5DF5C20}" srcOrd="0" destOrd="0" presId="urn:microsoft.com/office/officeart/2005/8/layout/radial1"/>
    <dgm:cxn modelId="{186C40ED-97F5-4BF3-923C-D34B597788A3}" type="presOf" srcId="{E5A7D365-E165-4F1F-ACF1-A6CB467DE891}" destId="{00D34F0D-24B7-4FC3-B3CB-22BD690DB667}" srcOrd="0" destOrd="0" presId="urn:microsoft.com/office/officeart/2005/8/layout/radial1"/>
    <dgm:cxn modelId="{5873FB24-FB6F-4175-AF53-4EB1000EB375}" srcId="{C706C5DE-C083-425E-B08B-D75EDAADF33C}" destId="{96D6F92C-FA2B-4FEE-BDF0-51AF2F998751}" srcOrd="2" destOrd="0" parTransId="{5E0E5FB6-B178-4889-938E-530371B21657}" sibTransId="{EC4096B9-B08A-4BB2-A938-55F6315AF460}"/>
    <dgm:cxn modelId="{9F55CF20-8CFF-4BA0-828B-A3D667543138}" type="presOf" srcId="{C3088AFB-0242-4E24-BA93-BDB29D31FB69}" destId="{7BFBE45C-1FE2-4CA3-B1B3-D664BDF0003A}" srcOrd="1" destOrd="0" presId="urn:microsoft.com/office/officeart/2005/8/layout/radial1"/>
    <dgm:cxn modelId="{FBB0B0A5-9C5F-477D-B039-47E0896FCFFD}" type="presOf" srcId="{C3088AFB-0242-4E24-BA93-BDB29D31FB69}" destId="{6BD1D17D-BBBB-404B-BF39-49D86A25F5B3}" srcOrd="0" destOrd="0" presId="urn:microsoft.com/office/officeart/2005/8/layout/radial1"/>
    <dgm:cxn modelId="{4888EBFA-816D-468E-9563-D94E80326656}" type="presOf" srcId="{BF110DDC-6F58-4A87-86CB-44D8A0328D34}" destId="{5114F76B-6507-4B29-A051-7F851D8FB1C3}" srcOrd="0" destOrd="0" presId="urn:microsoft.com/office/officeart/2005/8/layout/radial1"/>
    <dgm:cxn modelId="{31C29D96-E356-4617-BB67-1336966A424D}" srcId="{C706C5DE-C083-425E-B08B-D75EDAADF33C}" destId="{BF71079A-586B-4149-9F56-B795E86824B7}" srcOrd="0" destOrd="0" parTransId="{133E0C86-1C9C-47BF-92C8-83B7F9A841F6}" sibTransId="{7F86D269-A25B-4D68-B4F0-3062AFDC5D03}"/>
    <dgm:cxn modelId="{05E9A380-670D-4BD1-AE54-2A4113C40C74}" type="presOf" srcId="{32E469A4-16D1-4408-8068-F706CA8E9361}" destId="{23F6389C-1A09-4167-B006-7B0FFEBA39D2}" srcOrd="1" destOrd="0" presId="urn:microsoft.com/office/officeart/2005/8/layout/radial1"/>
    <dgm:cxn modelId="{C17A7F7C-314B-4C1F-B1FD-C3AE944F453B}" srcId="{C706C5DE-C083-425E-B08B-D75EDAADF33C}" destId="{DE6F78E9-BEF9-4AAE-BFBE-F49C00AEB11C}" srcOrd="5" destOrd="0" parTransId="{7B2A4673-563E-4DBB-A92B-9B83A0AD65C7}" sibTransId="{D610D6F2-2BEE-4EF0-A512-C2BBF426B3D9}"/>
    <dgm:cxn modelId="{74A93BCC-971E-41CB-96AA-836A8DA83D05}" srcId="{C706C5DE-C083-425E-B08B-D75EDAADF33C}" destId="{6E4C627F-4001-42CB-AE41-F4393DFE1878}" srcOrd="1" destOrd="0" parTransId="{C3088AFB-0242-4E24-BA93-BDB29D31FB69}" sibTransId="{31E66305-49FE-4298-8049-82F70019F84A}"/>
    <dgm:cxn modelId="{185CA8A2-76A7-4DA0-A78A-03632973A27B}" type="presOf" srcId="{BF71079A-586B-4149-9F56-B795E86824B7}" destId="{B634B220-3189-4C45-8D29-7D24E87AD813}" srcOrd="0" destOrd="0" presId="urn:microsoft.com/office/officeart/2005/8/layout/radial1"/>
    <dgm:cxn modelId="{617C7A52-88D5-4DAA-9D5F-4CA37874225B}" type="presOf" srcId="{96D6F92C-FA2B-4FEE-BDF0-51AF2F998751}" destId="{E1ACAEE8-AC89-4244-BF8B-B2112F12D70A}" srcOrd="0" destOrd="0" presId="urn:microsoft.com/office/officeart/2005/8/layout/radial1"/>
    <dgm:cxn modelId="{03EA4FEE-D262-4384-8F03-AFC3838C2AFE}" type="presOf" srcId="{5E0E5FB6-B178-4889-938E-530371B21657}" destId="{6C7B278D-3780-46D3-8E79-DC2B15E872AB}" srcOrd="1" destOrd="0" presId="urn:microsoft.com/office/officeart/2005/8/layout/radial1"/>
    <dgm:cxn modelId="{FBE6F374-4671-4D08-97BA-106E89644C79}" type="presOf" srcId="{0A58939B-75FB-4848-A95F-6465BE5E3340}" destId="{14FDCDAE-41D9-4378-8164-E0D58D858287}" srcOrd="1" destOrd="0" presId="urn:microsoft.com/office/officeart/2005/8/layout/radial1"/>
    <dgm:cxn modelId="{3D0CDB71-A63F-477B-97B1-CE0AD4EADD7F}" type="presOf" srcId="{C706C5DE-C083-425E-B08B-D75EDAADF33C}" destId="{FB5ACC42-2537-4ED0-AE9A-5BB6264FE141}" srcOrd="0" destOrd="0" presId="urn:microsoft.com/office/officeart/2005/8/layout/radial1"/>
    <dgm:cxn modelId="{7386D928-A9B8-4CF9-988E-F0DFD280612C}" type="presOf" srcId="{DE6F78E9-BEF9-4AAE-BFBE-F49C00AEB11C}" destId="{9A55F430-51D8-4EE1-AFB8-048D3D5708FC}" srcOrd="0" destOrd="0" presId="urn:microsoft.com/office/officeart/2005/8/layout/radial1"/>
    <dgm:cxn modelId="{47A692E4-5BBF-48F3-B3AB-348CB709E66A}" srcId="{C706C5DE-C083-425E-B08B-D75EDAADF33C}" destId="{5696E776-06F6-41FA-B7B0-7034D079A123}" srcOrd="3" destOrd="0" parTransId="{32E469A4-16D1-4408-8068-F706CA8E9361}" sibTransId="{D8E9EEF6-280E-4544-A8C6-4D8B60023C13}"/>
    <dgm:cxn modelId="{E4815526-7576-4191-BFE8-C735AF2CED82}" type="presOf" srcId="{7B2A4673-563E-4DBB-A92B-9B83A0AD65C7}" destId="{C78B5ED1-C6EA-46B7-A3AF-D13C7845DE11}" srcOrd="0" destOrd="0" presId="urn:microsoft.com/office/officeart/2005/8/layout/radial1"/>
    <dgm:cxn modelId="{111B4BA4-43E3-4185-A402-66AAC3458E13}" type="presOf" srcId="{8BB5D9D3-5F74-4779-9A31-D66483D98AC3}" destId="{84BFEEB1-11F7-4BA2-86AE-6E429620A01C}" srcOrd="0" destOrd="0" presId="urn:microsoft.com/office/officeart/2005/8/layout/radial1"/>
    <dgm:cxn modelId="{EC1DF8B9-3D53-41B3-BD5C-753975335A9D}" type="presOf" srcId="{0A58939B-75FB-4848-A95F-6465BE5E3340}" destId="{7A0478BF-1CCF-48E5-9524-FF9CF2DC795E}" srcOrd="0" destOrd="0" presId="urn:microsoft.com/office/officeart/2005/8/layout/radial1"/>
    <dgm:cxn modelId="{7F952B7D-4FAA-46B6-AE74-95AD25D7D0E9}" type="presOf" srcId="{133E0C86-1C9C-47BF-92C8-83B7F9A841F6}" destId="{B9E68EEF-08AF-4B0B-A6A2-272044F5A264}" srcOrd="0" destOrd="0" presId="urn:microsoft.com/office/officeart/2005/8/layout/radial1"/>
    <dgm:cxn modelId="{E5BBF2A9-473E-406A-A4DF-B1E94CB0DA1C}" type="presOf" srcId="{7B2A4673-563E-4DBB-A92B-9B83A0AD65C7}" destId="{2FD82BF1-D7DB-4FC3-98B3-2DEB7E78C1D7}" srcOrd="1" destOrd="0" presId="urn:microsoft.com/office/officeart/2005/8/layout/radial1"/>
    <dgm:cxn modelId="{7E2D599D-DEC8-43C3-AC81-BC7773541667}" type="presOf" srcId="{5E0E5FB6-B178-4889-938E-530371B21657}" destId="{CF4AB4B2-87BC-4405-8DEB-7C40DE8A8A3D}" srcOrd="0" destOrd="0" presId="urn:microsoft.com/office/officeart/2005/8/layout/radial1"/>
    <dgm:cxn modelId="{A3BF8E7A-EFE8-4486-A7E8-35DD86683673}" type="presOf" srcId="{AC34078C-6A10-4DD5-B133-BBFC123BD8A2}" destId="{E47C3BF8-E1A9-412B-A518-FF27B8191A5F}" srcOrd="0" destOrd="0" presId="urn:microsoft.com/office/officeart/2005/8/layout/radial1"/>
    <dgm:cxn modelId="{1EE0C530-0C56-42C3-B445-3015FD9D293F}" type="presParOf" srcId="{E47C3BF8-E1A9-412B-A518-FF27B8191A5F}" destId="{FB5ACC42-2537-4ED0-AE9A-5BB6264FE141}" srcOrd="0" destOrd="0" presId="urn:microsoft.com/office/officeart/2005/8/layout/radial1"/>
    <dgm:cxn modelId="{2C61752E-56C6-4028-B104-C0FB055F08A5}" type="presParOf" srcId="{E47C3BF8-E1A9-412B-A518-FF27B8191A5F}" destId="{B9E68EEF-08AF-4B0B-A6A2-272044F5A264}" srcOrd="1" destOrd="0" presId="urn:microsoft.com/office/officeart/2005/8/layout/radial1"/>
    <dgm:cxn modelId="{49BB04E0-5C85-41E4-AD66-F57B6A28AB2A}" type="presParOf" srcId="{B9E68EEF-08AF-4B0B-A6A2-272044F5A264}" destId="{D76EFE98-83E8-4656-8C2B-19F112409B52}" srcOrd="0" destOrd="0" presId="urn:microsoft.com/office/officeart/2005/8/layout/radial1"/>
    <dgm:cxn modelId="{B7660913-3009-4629-8689-09D343DC364C}" type="presParOf" srcId="{E47C3BF8-E1A9-412B-A518-FF27B8191A5F}" destId="{B634B220-3189-4C45-8D29-7D24E87AD813}" srcOrd="2" destOrd="0" presId="urn:microsoft.com/office/officeart/2005/8/layout/radial1"/>
    <dgm:cxn modelId="{10F52DD1-6625-43A9-AFDD-745280886100}" type="presParOf" srcId="{E47C3BF8-E1A9-412B-A518-FF27B8191A5F}" destId="{6BD1D17D-BBBB-404B-BF39-49D86A25F5B3}" srcOrd="3" destOrd="0" presId="urn:microsoft.com/office/officeart/2005/8/layout/radial1"/>
    <dgm:cxn modelId="{2FBD9A64-5806-4E99-A7AA-978FC6A528FE}" type="presParOf" srcId="{6BD1D17D-BBBB-404B-BF39-49D86A25F5B3}" destId="{7BFBE45C-1FE2-4CA3-B1B3-D664BDF0003A}" srcOrd="0" destOrd="0" presId="urn:microsoft.com/office/officeart/2005/8/layout/radial1"/>
    <dgm:cxn modelId="{60DB1474-C7BB-410D-AB7D-0968F4D0FEEB}" type="presParOf" srcId="{E47C3BF8-E1A9-412B-A518-FF27B8191A5F}" destId="{2D8DB046-D37A-41DC-9824-9CF01F162101}" srcOrd="4" destOrd="0" presId="urn:microsoft.com/office/officeart/2005/8/layout/radial1"/>
    <dgm:cxn modelId="{FEC92F16-4464-4BA2-AFB6-B291937CBD3F}" type="presParOf" srcId="{E47C3BF8-E1A9-412B-A518-FF27B8191A5F}" destId="{CF4AB4B2-87BC-4405-8DEB-7C40DE8A8A3D}" srcOrd="5" destOrd="0" presId="urn:microsoft.com/office/officeart/2005/8/layout/radial1"/>
    <dgm:cxn modelId="{899E81C3-C099-4FEF-8152-F8452E05515A}" type="presParOf" srcId="{CF4AB4B2-87BC-4405-8DEB-7C40DE8A8A3D}" destId="{6C7B278D-3780-46D3-8E79-DC2B15E872AB}" srcOrd="0" destOrd="0" presId="urn:microsoft.com/office/officeart/2005/8/layout/radial1"/>
    <dgm:cxn modelId="{89584832-EA09-4701-A58B-AA60C89C4257}" type="presParOf" srcId="{E47C3BF8-E1A9-412B-A518-FF27B8191A5F}" destId="{E1ACAEE8-AC89-4244-BF8B-B2112F12D70A}" srcOrd="6" destOrd="0" presId="urn:microsoft.com/office/officeart/2005/8/layout/radial1"/>
    <dgm:cxn modelId="{67F02E1E-11AE-49FF-8582-CF90F0289E30}" type="presParOf" srcId="{E47C3BF8-E1A9-412B-A518-FF27B8191A5F}" destId="{329C4F14-14B3-46CA-B33E-4CC79EF016A1}" srcOrd="7" destOrd="0" presId="urn:microsoft.com/office/officeart/2005/8/layout/radial1"/>
    <dgm:cxn modelId="{C85B984F-E7E7-402E-A35C-ED5CEF19C0AF}" type="presParOf" srcId="{329C4F14-14B3-46CA-B33E-4CC79EF016A1}" destId="{23F6389C-1A09-4167-B006-7B0FFEBA39D2}" srcOrd="0" destOrd="0" presId="urn:microsoft.com/office/officeart/2005/8/layout/radial1"/>
    <dgm:cxn modelId="{E0EBA6C9-0865-4A12-A3EC-FE692BE5C649}" type="presParOf" srcId="{E47C3BF8-E1A9-412B-A518-FF27B8191A5F}" destId="{ED47D328-DB3B-4788-8619-715AF5DF5C20}" srcOrd="8" destOrd="0" presId="urn:microsoft.com/office/officeart/2005/8/layout/radial1"/>
    <dgm:cxn modelId="{EE10546D-A3B7-4C91-AD03-9F654761F5E6}" type="presParOf" srcId="{E47C3BF8-E1A9-412B-A518-FF27B8191A5F}" destId="{84BFEEB1-11F7-4BA2-86AE-6E429620A01C}" srcOrd="9" destOrd="0" presId="urn:microsoft.com/office/officeart/2005/8/layout/radial1"/>
    <dgm:cxn modelId="{F3D34731-DAC5-4145-A141-1623DD1686A1}" type="presParOf" srcId="{84BFEEB1-11F7-4BA2-86AE-6E429620A01C}" destId="{920B4F7A-D867-430B-9E4F-A1FDA57AA475}" srcOrd="0" destOrd="0" presId="urn:microsoft.com/office/officeart/2005/8/layout/radial1"/>
    <dgm:cxn modelId="{61EFC91D-4B56-46F5-A6A3-ED9EACC4B085}" type="presParOf" srcId="{E47C3BF8-E1A9-412B-A518-FF27B8191A5F}" destId="{00D34F0D-24B7-4FC3-B3CB-22BD690DB667}" srcOrd="10" destOrd="0" presId="urn:microsoft.com/office/officeart/2005/8/layout/radial1"/>
    <dgm:cxn modelId="{1E900C2C-E291-48DF-B2BE-98C1EEC18EC1}" type="presParOf" srcId="{E47C3BF8-E1A9-412B-A518-FF27B8191A5F}" destId="{C78B5ED1-C6EA-46B7-A3AF-D13C7845DE11}" srcOrd="11" destOrd="0" presId="urn:microsoft.com/office/officeart/2005/8/layout/radial1"/>
    <dgm:cxn modelId="{80FCC3BF-AC2B-4E8E-81A1-123A384A073A}" type="presParOf" srcId="{C78B5ED1-C6EA-46B7-A3AF-D13C7845DE11}" destId="{2FD82BF1-D7DB-4FC3-98B3-2DEB7E78C1D7}" srcOrd="0" destOrd="0" presId="urn:microsoft.com/office/officeart/2005/8/layout/radial1"/>
    <dgm:cxn modelId="{05D678AA-6463-4194-9D8F-D7F7A716FE74}" type="presParOf" srcId="{E47C3BF8-E1A9-412B-A518-FF27B8191A5F}" destId="{9A55F430-51D8-4EE1-AFB8-048D3D5708FC}" srcOrd="12" destOrd="0" presId="urn:microsoft.com/office/officeart/2005/8/layout/radial1"/>
    <dgm:cxn modelId="{650281ED-2AFA-467F-81B7-4351241A7364}" type="presParOf" srcId="{E47C3BF8-E1A9-412B-A518-FF27B8191A5F}" destId="{7A0478BF-1CCF-48E5-9524-FF9CF2DC795E}" srcOrd="13" destOrd="0" presId="urn:microsoft.com/office/officeart/2005/8/layout/radial1"/>
    <dgm:cxn modelId="{7F6E4976-DFE8-4540-9D98-695069E8C42A}" type="presParOf" srcId="{7A0478BF-1CCF-48E5-9524-FF9CF2DC795E}" destId="{14FDCDAE-41D9-4378-8164-E0D58D858287}" srcOrd="0" destOrd="0" presId="urn:microsoft.com/office/officeart/2005/8/layout/radial1"/>
    <dgm:cxn modelId="{E46F9258-5B39-4044-9135-C8AC5209AD70}" type="presParOf" srcId="{E47C3BF8-E1A9-412B-A518-FF27B8191A5F}" destId="{5114F76B-6507-4B29-A051-7F851D8FB1C3}" srcOrd="14"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6BA1C9-C199-4D58-BCE5-BD2F6860D510}">
      <dsp:nvSpPr>
        <dsp:cNvPr id="0" name=""/>
        <dsp:cNvSpPr/>
      </dsp:nvSpPr>
      <dsp:spPr>
        <a:xfrm>
          <a:off x="2351360" y="1431"/>
          <a:ext cx="1992783" cy="89681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b="1" kern="1200" dirty="0" err="1" smtClean="0">
              <a:solidFill>
                <a:schemeClr val="tx1"/>
              </a:solidFill>
              <a:latin typeface="Century Gothic" pitchFamily="34" charset="0"/>
            </a:rPr>
            <a:t>Arweinyddiaeth</a:t>
          </a:r>
          <a:endParaRPr lang="en-GB" sz="1800" b="1" kern="1200" dirty="0">
            <a:solidFill>
              <a:schemeClr val="tx1"/>
            </a:solidFill>
            <a:latin typeface="Century Gothic" pitchFamily="34" charset="0"/>
          </a:endParaRPr>
        </a:p>
      </dsp:txBody>
      <dsp:txXfrm>
        <a:off x="2395139" y="45210"/>
        <a:ext cx="1905225" cy="809253"/>
      </dsp:txXfrm>
    </dsp:sp>
    <dsp:sp modelId="{E064CF16-2E4D-4608-9843-864CE13D2322}">
      <dsp:nvSpPr>
        <dsp:cNvPr id="0" name=""/>
        <dsp:cNvSpPr/>
      </dsp:nvSpPr>
      <dsp:spPr>
        <a:xfrm>
          <a:off x="1368678" y="516027"/>
          <a:ext cx="4228670" cy="4228670"/>
        </a:xfrm>
        <a:custGeom>
          <a:avLst/>
          <a:gdLst/>
          <a:ahLst/>
          <a:cxnLst/>
          <a:rect l="0" t="0" r="0" b="0"/>
          <a:pathLst>
            <a:path>
              <a:moveTo>
                <a:pt x="2981247" y="185896"/>
              </a:moveTo>
              <a:arcTo wR="2114335" hR="2114335" stAng="17652353" swAng="1013349"/>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ACDE4D3-002E-49CB-890D-C82DB906C8B4}">
      <dsp:nvSpPr>
        <dsp:cNvPr id="0" name=""/>
        <dsp:cNvSpPr/>
      </dsp:nvSpPr>
      <dsp:spPr>
        <a:xfrm>
          <a:off x="4310745" y="1041127"/>
          <a:ext cx="1818401" cy="89681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b="1" kern="1200" dirty="0" smtClean="0">
              <a:solidFill>
                <a:schemeClr val="tx1"/>
              </a:solidFill>
              <a:latin typeface="Century Gothic" pitchFamily="34" charset="0"/>
            </a:rPr>
            <a:t>Data</a:t>
          </a:r>
          <a:endParaRPr lang="en-GB" sz="1800" b="1" kern="1200" dirty="0">
            <a:solidFill>
              <a:schemeClr val="tx1"/>
            </a:solidFill>
            <a:latin typeface="Century Gothic" pitchFamily="34" charset="0"/>
          </a:endParaRPr>
        </a:p>
      </dsp:txBody>
      <dsp:txXfrm>
        <a:off x="4354524" y="1084906"/>
        <a:ext cx="1730843" cy="809253"/>
      </dsp:txXfrm>
    </dsp:sp>
    <dsp:sp modelId="{54FB8B93-E770-4D24-A2A3-0F634B017F8D}">
      <dsp:nvSpPr>
        <dsp:cNvPr id="0" name=""/>
        <dsp:cNvSpPr/>
      </dsp:nvSpPr>
      <dsp:spPr>
        <a:xfrm>
          <a:off x="1254767" y="362471"/>
          <a:ext cx="4228670" cy="4228670"/>
        </a:xfrm>
        <a:custGeom>
          <a:avLst/>
          <a:gdLst/>
          <a:ahLst/>
          <a:cxnLst/>
          <a:rect l="0" t="0" r="0" b="0"/>
          <a:pathLst>
            <a:path>
              <a:moveTo>
                <a:pt x="4161081" y="1584012"/>
              </a:moveTo>
              <a:arcTo wR="2114335" hR="2114335" stAng="20728429" swAng="1417934"/>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61AE584-5FD7-4C0E-9CFB-800440E48E12}">
      <dsp:nvSpPr>
        <dsp:cNvPr id="0" name=""/>
        <dsp:cNvSpPr/>
      </dsp:nvSpPr>
      <dsp:spPr>
        <a:xfrm>
          <a:off x="4260227" y="2820143"/>
          <a:ext cx="2099904" cy="11085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b="1" kern="1200" dirty="0" err="1" smtClean="0">
              <a:solidFill>
                <a:schemeClr val="tx1"/>
              </a:solidFill>
              <a:latin typeface="Century Gothic" pitchFamily="34" charset="0"/>
            </a:rPr>
            <a:t>Gwrando</a:t>
          </a:r>
          <a:r>
            <a:rPr lang="en-GB" sz="1600" b="1" kern="1200" dirty="0" smtClean="0">
              <a:solidFill>
                <a:schemeClr val="tx1"/>
              </a:solidFill>
              <a:latin typeface="Century Gothic" pitchFamily="34" charset="0"/>
            </a:rPr>
            <a:t> </a:t>
          </a:r>
          <a:r>
            <a:rPr lang="en-GB" sz="1600" b="1" kern="1200" dirty="0" err="1" smtClean="0">
              <a:solidFill>
                <a:schemeClr val="tx1"/>
              </a:solidFill>
              <a:latin typeface="Century Gothic" pitchFamily="34" charset="0"/>
            </a:rPr>
            <a:t>ar</a:t>
          </a:r>
          <a:r>
            <a:rPr lang="en-GB" sz="1600" b="1" kern="1200" dirty="0" smtClean="0">
              <a:solidFill>
                <a:schemeClr val="tx1"/>
              </a:solidFill>
              <a:latin typeface="Century Gothic" pitchFamily="34" charset="0"/>
            </a:rPr>
            <a:t> </a:t>
          </a:r>
          <a:r>
            <a:rPr lang="en-GB" sz="1600" b="1" kern="1200" dirty="0" err="1" smtClean="0">
              <a:solidFill>
                <a:schemeClr val="tx1"/>
              </a:solidFill>
              <a:latin typeface="Century Gothic" pitchFamily="34" charset="0"/>
            </a:rPr>
            <a:t>ddysgwyr</a:t>
          </a:r>
          <a:r>
            <a:rPr lang="en-GB" sz="1600" b="1" kern="1200" dirty="0" smtClean="0">
              <a:solidFill>
                <a:schemeClr val="tx1"/>
              </a:solidFill>
              <a:latin typeface="Century Gothic" pitchFamily="34" charset="0"/>
            </a:rPr>
            <a:t> a </a:t>
          </a:r>
          <a:r>
            <a:rPr lang="en-GB" sz="1600" b="1" kern="1200" dirty="0" err="1" smtClean="0">
              <a:solidFill>
                <a:schemeClr val="tx1"/>
              </a:solidFill>
              <a:latin typeface="Century Gothic" pitchFamily="34" charset="0"/>
            </a:rPr>
            <a:t>rhieni/gofalwyr</a:t>
          </a:r>
          <a:endParaRPr lang="en-GB" sz="1600" b="1" kern="1200" dirty="0">
            <a:solidFill>
              <a:schemeClr val="tx1"/>
            </a:solidFill>
            <a:latin typeface="Century Gothic" pitchFamily="34" charset="0"/>
          </a:endParaRPr>
        </a:p>
      </dsp:txBody>
      <dsp:txXfrm>
        <a:off x="4314341" y="2874257"/>
        <a:ext cx="1991676" cy="1000293"/>
      </dsp:txXfrm>
    </dsp:sp>
    <dsp:sp modelId="{09C5AB1F-7FA5-4E6F-8F94-29D8B97D5E96}">
      <dsp:nvSpPr>
        <dsp:cNvPr id="0" name=""/>
        <dsp:cNvSpPr/>
      </dsp:nvSpPr>
      <dsp:spPr>
        <a:xfrm>
          <a:off x="1328876" y="356218"/>
          <a:ext cx="4228670" cy="4228670"/>
        </a:xfrm>
        <a:custGeom>
          <a:avLst/>
          <a:gdLst/>
          <a:ahLst/>
          <a:cxnLst/>
          <a:rect l="0" t="0" r="0" b="0"/>
          <a:pathLst>
            <a:path>
              <a:moveTo>
                <a:pt x="3642392" y="3575654"/>
              </a:moveTo>
              <a:arcTo wR="2114335" hR="2114335" stAng="2623265" swAng="707785"/>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9355BC8-1FD5-4302-BE63-61A846A91E1F}">
      <dsp:nvSpPr>
        <dsp:cNvPr id="0" name=""/>
        <dsp:cNvSpPr/>
      </dsp:nvSpPr>
      <dsp:spPr>
        <a:xfrm>
          <a:off x="2615954" y="4192243"/>
          <a:ext cx="2020639" cy="89681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b="1" kern="1200" dirty="0" err="1" smtClean="0">
              <a:solidFill>
                <a:schemeClr val="tx1"/>
              </a:solidFill>
              <a:latin typeface="Century Gothic" pitchFamily="34" charset="0"/>
            </a:rPr>
            <a:t>Presenoldeb</a:t>
          </a:r>
          <a:r>
            <a:rPr lang="en-GB" sz="1900" b="1" kern="1200" dirty="0" smtClean="0">
              <a:solidFill>
                <a:schemeClr val="tx1"/>
              </a:solidFill>
              <a:latin typeface="Century Gothic" pitchFamily="34" charset="0"/>
            </a:rPr>
            <a:t> ac </a:t>
          </a:r>
          <a:r>
            <a:rPr lang="en-GB" sz="1900" b="1" kern="1200" dirty="0" err="1" smtClean="0">
              <a:solidFill>
                <a:schemeClr val="tx1"/>
              </a:solidFill>
              <a:latin typeface="Century Gothic" pitchFamily="34" charset="0"/>
            </a:rPr>
            <a:t>ymddygiad</a:t>
          </a:r>
          <a:endParaRPr lang="en-GB" sz="1900" b="1" kern="1200" dirty="0">
            <a:solidFill>
              <a:schemeClr val="tx1"/>
            </a:solidFill>
            <a:latin typeface="Century Gothic" pitchFamily="34" charset="0"/>
          </a:endParaRPr>
        </a:p>
      </dsp:txBody>
      <dsp:txXfrm>
        <a:off x="2659733" y="4236022"/>
        <a:ext cx="1933081" cy="809253"/>
      </dsp:txXfrm>
    </dsp:sp>
    <dsp:sp modelId="{44D436A8-37D3-4786-B98E-B9B1AEE67ECC}">
      <dsp:nvSpPr>
        <dsp:cNvPr id="0" name=""/>
        <dsp:cNvSpPr/>
      </dsp:nvSpPr>
      <dsp:spPr>
        <a:xfrm>
          <a:off x="1347374" y="475136"/>
          <a:ext cx="4228670" cy="4228670"/>
        </a:xfrm>
        <a:custGeom>
          <a:avLst/>
          <a:gdLst/>
          <a:ahLst/>
          <a:cxnLst/>
          <a:rect l="0" t="0" r="0" b="0"/>
          <a:pathLst>
            <a:path>
              <a:moveTo>
                <a:pt x="1259374" y="4048102"/>
              </a:moveTo>
              <a:arcTo wR="2114335" hR="2114335" stAng="6831076" swAng="1618036"/>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E3C52D8-DC93-4A97-90EE-5E06778257A3}">
      <dsp:nvSpPr>
        <dsp:cNvPr id="0" name=""/>
        <dsp:cNvSpPr/>
      </dsp:nvSpPr>
      <dsp:spPr>
        <a:xfrm>
          <a:off x="615804" y="2772665"/>
          <a:ext cx="1686874" cy="114478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b="1" kern="1200" dirty="0" err="1" smtClean="0">
              <a:solidFill>
                <a:schemeClr val="tx1"/>
              </a:solidFill>
              <a:latin typeface="Century Gothic" pitchFamily="34" charset="0"/>
            </a:rPr>
            <a:t>Cwricwlwm</a:t>
          </a:r>
          <a:r>
            <a:rPr lang="en-GB" sz="1700" b="1" kern="1200" dirty="0" smtClean="0">
              <a:solidFill>
                <a:schemeClr val="tx1"/>
              </a:solidFill>
              <a:latin typeface="Century Gothic" pitchFamily="34" charset="0"/>
            </a:rPr>
            <a:t> </a:t>
          </a:r>
          <a:endParaRPr lang="en-GB" sz="1700" b="1" kern="1200" dirty="0">
            <a:solidFill>
              <a:schemeClr val="tx1"/>
            </a:solidFill>
            <a:latin typeface="Century Gothic" pitchFamily="34" charset="0"/>
          </a:endParaRPr>
        </a:p>
      </dsp:txBody>
      <dsp:txXfrm>
        <a:off x="671688" y="2828549"/>
        <a:ext cx="1575106" cy="1033020"/>
      </dsp:txXfrm>
    </dsp:sp>
    <dsp:sp modelId="{C37014B3-F56A-41E6-A0C1-E338D72707FF}">
      <dsp:nvSpPr>
        <dsp:cNvPr id="0" name=""/>
        <dsp:cNvSpPr/>
      </dsp:nvSpPr>
      <dsp:spPr>
        <a:xfrm>
          <a:off x="1278919" y="270324"/>
          <a:ext cx="4228670" cy="4228670"/>
        </a:xfrm>
        <a:custGeom>
          <a:avLst/>
          <a:gdLst/>
          <a:ahLst/>
          <a:cxnLst/>
          <a:rect l="0" t="0" r="0" b="0"/>
          <a:pathLst>
            <a:path>
              <a:moveTo>
                <a:pt x="34422" y="2494304"/>
              </a:moveTo>
              <a:arcTo wR="2114335" hR="2114335" stAng="10178824" swAng="1310699"/>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FC4302B-02BB-4F15-8363-6679A1F40FFD}">
      <dsp:nvSpPr>
        <dsp:cNvPr id="0" name=""/>
        <dsp:cNvSpPr/>
      </dsp:nvSpPr>
      <dsp:spPr>
        <a:xfrm>
          <a:off x="563643" y="1058598"/>
          <a:ext cx="1906082" cy="89681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b="1" kern="1200" dirty="0" smtClean="0">
              <a:solidFill>
                <a:schemeClr val="tx1"/>
              </a:solidFill>
              <a:latin typeface="Century Gothic" pitchFamily="34" charset="0"/>
            </a:rPr>
            <a:t>Grant </a:t>
          </a:r>
          <a:r>
            <a:rPr lang="en-GB" sz="1800" b="1" kern="1200" dirty="0" err="1" smtClean="0">
              <a:solidFill>
                <a:schemeClr val="tx1"/>
              </a:solidFill>
              <a:latin typeface="Century Gothic" pitchFamily="34" charset="0"/>
            </a:rPr>
            <a:t>Amddifadedd</a:t>
          </a:r>
          <a:r>
            <a:rPr lang="en-GB" sz="1800" b="1" kern="1200" dirty="0" smtClean="0">
              <a:solidFill>
                <a:schemeClr val="tx1"/>
              </a:solidFill>
              <a:latin typeface="Century Gothic" pitchFamily="34" charset="0"/>
            </a:rPr>
            <a:t> </a:t>
          </a:r>
          <a:r>
            <a:rPr lang="en-GB" sz="1800" b="1" kern="1200" dirty="0" err="1" smtClean="0">
              <a:solidFill>
                <a:schemeClr val="tx1"/>
              </a:solidFill>
              <a:latin typeface="Century Gothic" pitchFamily="34" charset="0"/>
            </a:rPr>
            <a:t>Disgyblion</a:t>
          </a:r>
          <a:r>
            <a:rPr lang="en-GB" sz="1800" b="1" kern="1200" dirty="0" smtClean="0">
              <a:solidFill>
                <a:schemeClr val="tx1"/>
              </a:solidFill>
              <a:latin typeface="Century Gothic" pitchFamily="34" charset="0"/>
            </a:rPr>
            <a:t> </a:t>
          </a:r>
          <a:endParaRPr lang="en-GB" sz="1800" b="1" kern="1200" dirty="0">
            <a:solidFill>
              <a:schemeClr val="tx1"/>
            </a:solidFill>
            <a:latin typeface="Century Gothic" pitchFamily="34" charset="0"/>
          </a:endParaRPr>
        </a:p>
      </dsp:txBody>
      <dsp:txXfrm>
        <a:off x="607422" y="1102377"/>
        <a:ext cx="1818524" cy="809253"/>
      </dsp:txXfrm>
    </dsp:sp>
    <dsp:sp modelId="{7D96EE70-74BF-478C-ABEE-6EA22C4244DC}">
      <dsp:nvSpPr>
        <dsp:cNvPr id="0" name=""/>
        <dsp:cNvSpPr/>
      </dsp:nvSpPr>
      <dsp:spPr>
        <a:xfrm>
          <a:off x="1233417" y="449836"/>
          <a:ext cx="4228670" cy="4228670"/>
        </a:xfrm>
        <a:custGeom>
          <a:avLst/>
          <a:gdLst/>
          <a:ahLst/>
          <a:cxnLst/>
          <a:rect l="0" t="0" r="0" b="0"/>
          <a:pathLst>
            <a:path>
              <a:moveTo>
                <a:pt x="634182" y="604513"/>
              </a:moveTo>
              <a:arcTo wR="2114335" hR="2114335" stAng="13534112" swAng="969085"/>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5ACC42-2537-4ED0-AE9A-5BB6264FE141}">
      <dsp:nvSpPr>
        <dsp:cNvPr id="0" name=""/>
        <dsp:cNvSpPr/>
      </dsp:nvSpPr>
      <dsp:spPr>
        <a:xfrm>
          <a:off x="3421213" y="1766425"/>
          <a:ext cx="1178369" cy="117836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R="0" lvl="0" algn="l" defTabSz="1022350" rtl="0">
            <a:lnSpc>
              <a:spcPct val="90000"/>
            </a:lnSpc>
            <a:spcBef>
              <a:spcPct val="0"/>
            </a:spcBef>
            <a:spcAft>
              <a:spcPct val="35000"/>
            </a:spcAft>
          </a:pPr>
          <a:r>
            <a:rPr lang="en-GB" sz="2300" b="1" kern="1200" baseline="0" dirty="0" smtClean="0">
              <a:latin typeface="Calibri"/>
            </a:rPr>
            <a:t>  </a:t>
          </a:r>
          <a:r>
            <a:rPr lang="en-GB" sz="2300" b="1" kern="1200" baseline="0" dirty="0" smtClean="0">
              <a:solidFill>
                <a:srgbClr val="FF0000"/>
              </a:solidFill>
              <a:latin typeface="Century Gothic" pitchFamily="34" charset="0"/>
            </a:rPr>
            <a:t>TEULU</a:t>
          </a:r>
          <a:endParaRPr lang="en-GB" sz="2300" b="1" kern="1200" dirty="0" smtClean="0">
            <a:solidFill>
              <a:srgbClr val="FF0000"/>
            </a:solidFill>
            <a:latin typeface="Century Gothic" pitchFamily="34" charset="0"/>
          </a:endParaRPr>
        </a:p>
      </dsp:txBody>
      <dsp:txXfrm>
        <a:off x="3593781" y="1938993"/>
        <a:ext cx="833233" cy="833233"/>
      </dsp:txXfrm>
    </dsp:sp>
    <dsp:sp modelId="{B9E68EEF-08AF-4B0B-A6A2-272044F5A264}">
      <dsp:nvSpPr>
        <dsp:cNvPr id="0" name=""/>
        <dsp:cNvSpPr/>
      </dsp:nvSpPr>
      <dsp:spPr>
        <a:xfrm rot="16200000">
          <a:off x="3715838" y="1458609"/>
          <a:ext cx="589120" cy="26510"/>
        </a:xfrm>
        <a:custGeom>
          <a:avLst/>
          <a:gdLst/>
          <a:ahLst/>
          <a:cxnLst/>
          <a:rect l="0" t="0" r="0" b="0"/>
          <a:pathLst>
            <a:path>
              <a:moveTo>
                <a:pt x="0" y="13255"/>
              </a:moveTo>
              <a:lnTo>
                <a:pt x="589120" y="1325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b="1" kern="1200"/>
        </a:p>
      </dsp:txBody>
      <dsp:txXfrm>
        <a:off x="3995670" y="1457136"/>
        <a:ext cx="29456" cy="29456"/>
      </dsp:txXfrm>
    </dsp:sp>
    <dsp:sp modelId="{B634B220-3189-4C45-8D29-7D24E87AD813}">
      <dsp:nvSpPr>
        <dsp:cNvPr id="0" name=""/>
        <dsp:cNvSpPr/>
      </dsp:nvSpPr>
      <dsp:spPr>
        <a:xfrm>
          <a:off x="3231260" y="-1065"/>
          <a:ext cx="1558276" cy="117836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R="0" lvl="0" algn="ctr" defTabSz="622300" rtl="0">
            <a:lnSpc>
              <a:spcPct val="90000"/>
            </a:lnSpc>
            <a:spcBef>
              <a:spcPct val="0"/>
            </a:spcBef>
            <a:spcAft>
              <a:spcPct val="35000"/>
            </a:spcAft>
          </a:pPr>
          <a:r>
            <a:rPr lang="en-GB" sz="1400" b="1" kern="1200" baseline="0" dirty="0" err="1" smtClean="0">
              <a:solidFill>
                <a:schemeClr val="tx1"/>
              </a:solidFill>
              <a:latin typeface="Century Gothic" pitchFamily="34" charset="0"/>
            </a:rPr>
            <a:t>Gweithiwr</a:t>
          </a:r>
          <a:r>
            <a:rPr lang="en-GB" sz="1400" b="1" kern="1200" baseline="0" dirty="0" smtClean="0">
              <a:solidFill>
                <a:schemeClr val="tx1"/>
              </a:solidFill>
              <a:latin typeface="Century Gothic" pitchFamily="34" charset="0"/>
            </a:rPr>
            <a:t> </a:t>
          </a:r>
          <a:r>
            <a:rPr lang="en-GB" sz="1400" b="1" kern="1200" baseline="0" dirty="0" err="1" smtClean="0">
              <a:solidFill>
                <a:schemeClr val="tx1"/>
              </a:solidFill>
              <a:latin typeface="Century Gothic" pitchFamily="34" charset="0"/>
            </a:rPr>
            <a:t>iechyd</a:t>
          </a:r>
          <a:r>
            <a:rPr lang="en-GB" sz="1400" b="1" kern="1200" baseline="0" dirty="0" smtClean="0">
              <a:solidFill>
                <a:schemeClr val="tx1"/>
              </a:solidFill>
              <a:latin typeface="Century Gothic" pitchFamily="34" charset="0"/>
            </a:rPr>
            <a:t> </a:t>
          </a:r>
          <a:r>
            <a:rPr lang="en-GB" sz="1400" b="1" kern="1200" baseline="0" dirty="0" err="1" smtClean="0">
              <a:solidFill>
                <a:schemeClr val="tx1"/>
              </a:solidFill>
              <a:latin typeface="Century Gothic" pitchFamily="34" charset="0"/>
            </a:rPr>
            <a:t>proffesiynol</a:t>
          </a:r>
          <a:endParaRPr lang="en-GB" sz="1400" b="1" kern="1200" baseline="0" dirty="0" smtClean="0">
            <a:solidFill>
              <a:schemeClr val="tx1"/>
            </a:solidFill>
            <a:latin typeface="Century Gothic" pitchFamily="34" charset="0"/>
          </a:endParaRPr>
        </a:p>
        <a:p>
          <a:pPr marR="0" lvl="0" algn="ctr" defTabSz="622300" rtl="0">
            <a:lnSpc>
              <a:spcPct val="90000"/>
            </a:lnSpc>
            <a:spcBef>
              <a:spcPct val="0"/>
            </a:spcBef>
            <a:spcAft>
              <a:spcPct val="35000"/>
            </a:spcAft>
          </a:pPr>
          <a:r>
            <a:rPr lang="en-GB" sz="1400" b="1" kern="1200" baseline="0" dirty="0" err="1" smtClean="0">
              <a:solidFill>
                <a:schemeClr val="tx1"/>
              </a:solidFill>
              <a:latin typeface="Century Gothic" pitchFamily="34" charset="0"/>
            </a:rPr>
            <a:t>Nyrs</a:t>
          </a:r>
          <a:r>
            <a:rPr lang="en-GB" sz="1400" b="1" kern="1200" baseline="0" dirty="0" smtClean="0">
              <a:solidFill>
                <a:schemeClr val="tx1"/>
              </a:solidFill>
              <a:latin typeface="Century Gothic" pitchFamily="34" charset="0"/>
            </a:rPr>
            <a:t> </a:t>
          </a:r>
          <a:r>
            <a:rPr lang="en-GB" sz="1400" b="1" kern="1200" baseline="0" dirty="0" err="1" smtClean="0">
              <a:solidFill>
                <a:schemeClr val="tx1"/>
              </a:solidFill>
              <a:latin typeface="Century Gothic" pitchFamily="34" charset="0"/>
            </a:rPr>
            <a:t>Ysgol</a:t>
          </a:r>
          <a:endParaRPr lang="en-GB" sz="1400" b="1" kern="1200" dirty="0" smtClean="0">
            <a:solidFill>
              <a:schemeClr val="tx1"/>
            </a:solidFill>
            <a:latin typeface="Century Gothic" pitchFamily="34" charset="0"/>
          </a:endParaRPr>
        </a:p>
      </dsp:txBody>
      <dsp:txXfrm>
        <a:off x="3459464" y="171503"/>
        <a:ext cx="1101868" cy="833233"/>
      </dsp:txXfrm>
    </dsp:sp>
    <dsp:sp modelId="{6BD1D17D-BBBB-404B-BF39-49D86A25F5B3}">
      <dsp:nvSpPr>
        <dsp:cNvPr id="0" name=""/>
        <dsp:cNvSpPr/>
      </dsp:nvSpPr>
      <dsp:spPr>
        <a:xfrm rot="19285714">
          <a:off x="4406777" y="1791348"/>
          <a:ext cx="589120" cy="26510"/>
        </a:xfrm>
        <a:custGeom>
          <a:avLst/>
          <a:gdLst/>
          <a:ahLst/>
          <a:cxnLst/>
          <a:rect l="0" t="0" r="0" b="0"/>
          <a:pathLst>
            <a:path>
              <a:moveTo>
                <a:pt x="0" y="13255"/>
              </a:moveTo>
              <a:lnTo>
                <a:pt x="589120" y="1325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b="1" kern="1200"/>
        </a:p>
      </dsp:txBody>
      <dsp:txXfrm>
        <a:off x="4686610" y="1789875"/>
        <a:ext cx="29456" cy="29456"/>
      </dsp:txXfrm>
    </dsp:sp>
    <dsp:sp modelId="{2D8DB046-D37A-41DC-9824-9CF01F162101}">
      <dsp:nvSpPr>
        <dsp:cNvPr id="0" name=""/>
        <dsp:cNvSpPr/>
      </dsp:nvSpPr>
      <dsp:spPr>
        <a:xfrm>
          <a:off x="4803092" y="664412"/>
          <a:ext cx="1178369" cy="117836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R="0" lvl="0" algn="ctr" defTabSz="533400" rtl="0">
            <a:lnSpc>
              <a:spcPct val="90000"/>
            </a:lnSpc>
            <a:spcBef>
              <a:spcPct val="0"/>
            </a:spcBef>
            <a:spcAft>
              <a:spcPct val="35000"/>
            </a:spcAft>
          </a:pPr>
          <a:endParaRPr lang="en-GB" sz="1200" b="1" kern="1200" baseline="0" dirty="0" smtClean="0">
            <a:latin typeface="Times New Roman"/>
          </a:endParaRPr>
        </a:p>
        <a:p>
          <a:pPr marR="0" lvl="0" algn="ctr" defTabSz="533400" rtl="0">
            <a:lnSpc>
              <a:spcPct val="90000"/>
            </a:lnSpc>
            <a:spcBef>
              <a:spcPct val="0"/>
            </a:spcBef>
            <a:spcAft>
              <a:spcPct val="35000"/>
            </a:spcAft>
          </a:pPr>
          <a:r>
            <a:rPr lang="en-GB" sz="1600" b="1" kern="1200" baseline="0" dirty="0" err="1" smtClean="0">
              <a:solidFill>
                <a:schemeClr val="tx1"/>
              </a:solidFill>
              <a:latin typeface="Century Gothic" pitchFamily="34" charset="0"/>
            </a:rPr>
            <a:t>Ysgol</a:t>
          </a:r>
          <a:endParaRPr lang="en-GB" sz="1600" b="1" kern="1200" dirty="0" smtClean="0">
            <a:solidFill>
              <a:schemeClr val="tx1"/>
            </a:solidFill>
            <a:latin typeface="Century Gothic" pitchFamily="34" charset="0"/>
          </a:endParaRPr>
        </a:p>
      </dsp:txBody>
      <dsp:txXfrm>
        <a:off x="4975660" y="836980"/>
        <a:ext cx="833233" cy="833233"/>
      </dsp:txXfrm>
    </dsp:sp>
    <dsp:sp modelId="{CF4AB4B2-87BC-4405-8DEB-7C40DE8A8A3D}">
      <dsp:nvSpPr>
        <dsp:cNvPr id="0" name=""/>
        <dsp:cNvSpPr/>
      </dsp:nvSpPr>
      <dsp:spPr>
        <a:xfrm rot="771429">
          <a:off x="4580153" y="2514794"/>
          <a:ext cx="371506" cy="26510"/>
        </a:xfrm>
        <a:custGeom>
          <a:avLst/>
          <a:gdLst/>
          <a:ahLst/>
          <a:cxnLst/>
          <a:rect l="0" t="0" r="0" b="0"/>
          <a:pathLst>
            <a:path>
              <a:moveTo>
                <a:pt x="0" y="13255"/>
              </a:moveTo>
              <a:lnTo>
                <a:pt x="371506" y="1325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b="1" kern="1200"/>
        </a:p>
      </dsp:txBody>
      <dsp:txXfrm>
        <a:off x="4756619" y="2518762"/>
        <a:ext cx="18575" cy="18575"/>
      </dsp:txXfrm>
    </dsp:sp>
    <dsp:sp modelId="{E1ACAEE8-AC89-4244-BF8B-B2112F12D70A}">
      <dsp:nvSpPr>
        <dsp:cNvPr id="0" name=""/>
        <dsp:cNvSpPr/>
      </dsp:nvSpPr>
      <dsp:spPr>
        <a:xfrm>
          <a:off x="4907730" y="2159728"/>
          <a:ext cx="1651685" cy="117836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R="0" lvl="0" algn="ctr" defTabSz="533400" rtl="0">
            <a:lnSpc>
              <a:spcPct val="90000"/>
            </a:lnSpc>
            <a:spcBef>
              <a:spcPct val="0"/>
            </a:spcBef>
            <a:spcAft>
              <a:spcPct val="35000"/>
            </a:spcAft>
          </a:pPr>
          <a:endParaRPr lang="en-GB" sz="1200" b="1" kern="1200" baseline="0" dirty="0" smtClean="0">
            <a:latin typeface="Times New Roman"/>
          </a:endParaRPr>
        </a:p>
        <a:p>
          <a:pPr marR="0" lvl="0" algn="ctr" defTabSz="533400" rtl="0">
            <a:lnSpc>
              <a:spcPct val="90000"/>
            </a:lnSpc>
            <a:spcBef>
              <a:spcPct val="0"/>
            </a:spcBef>
            <a:spcAft>
              <a:spcPct val="35000"/>
            </a:spcAft>
          </a:pPr>
          <a:r>
            <a:rPr lang="en-GB" sz="1600" b="1" kern="1200" baseline="0" dirty="0" err="1" smtClean="0">
              <a:solidFill>
                <a:schemeClr val="tx1"/>
              </a:solidFill>
              <a:latin typeface="Century Gothic" pitchFamily="34" charset="0"/>
            </a:rPr>
            <a:t>Gweithiwr</a:t>
          </a:r>
          <a:r>
            <a:rPr lang="en-GB" sz="1600" b="1" kern="1200" baseline="0" dirty="0" smtClean="0">
              <a:solidFill>
                <a:schemeClr val="tx1"/>
              </a:solidFill>
              <a:latin typeface="Century Gothic" pitchFamily="34" charset="0"/>
            </a:rPr>
            <a:t> </a:t>
          </a:r>
          <a:r>
            <a:rPr lang="en-GB" sz="1600" b="1" kern="1200" baseline="0" dirty="0" err="1" smtClean="0">
              <a:solidFill>
                <a:schemeClr val="tx1"/>
              </a:solidFill>
              <a:latin typeface="Century Gothic" pitchFamily="34" charset="0"/>
            </a:rPr>
            <a:t>Addysg</a:t>
          </a:r>
          <a:r>
            <a:rPr lang="en-GB" sz="1600" b="1" kern="1200" baseline="0" dirty="0" smtClean="0">
              <a:solidFill>
                <a:schemeClr val="tx1"/>
              </a:solidFill>
              <a:latin typeface="Century Gothic" pitchFamily="34" charset="0"/>
            </a:rPr>
            <a:t> </a:t>
          </a:r>
          <a:r>
            <a:rPr lang="en-GB" sz="1600" b="1" kern="1200" baseline="0" dirty="0" err="1" smtClean="0">
              <a:solidFill>
                <a:schemeClr val="tx1"/>
              </a:solidFill>
              <a:latin typeface="Century Gothic" pitchFamily="34" charset="0"/>
            </a:rPr>
            <a:t>Teulu</a:t>
          </a:r>
          <a:endParaRPr lang="en-GB" sz="1600" b="1" kern="1200" dirty="0" smtClean="0">
            <a:solidFill>
              <a:schemeClr val="tx1"/>
            </a:solidFill>
            <a:latin typeface="Century Gothic" pitchFamily="34" charset="0"/>
          </a:endParaRPr>
        </a:p>
      </dsp:txBody>
      <dsp:txXfrm>
        <a:off x="5149614" y="2332296"/>
        <a:ext cx="1167917" cy="833233"/>
      </dsp:txXfrm>
    </dsp:sp>
    <dsp:sp modelId="{329C4F14-14B3-46CA-B33E-4CC79EF016A1}">
      <dsp:nvSpPr>
        <dsp:cNvPr id="0" name=""/>
        <dsp:cNvSpPr/>
      </dsp:nvSpPr>
      <dsp:spPr>
        <a:xfrm rot="3443435">
          <a:off x="4184739" y="3100231"/>
          <a:ext cx="621033" cy="26510"/>
        </a:xfrm>
        <a:custGeom>
          <a:avLst/>
          <a:gdLst/>
          <a:ahLst/>
          <a:cxnLst/>
          <a:rect l="0" t="0" r="0" b="0"/>
          <a:pathLst>
            <a:path>
              <a:moveTo>
                <a:pt x="0" y="13255"/>
              </a:moveTo>
              <a:lnTo>
                <a:pt x="621033" y="1325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b="1" kern="1200"/>
        </a:p>
      </dsp:txBody>
      <dsp:txXfrm>
        <a:off x="4479729" y="3097960"/>
        <a:ext cx="31051" cy="31051"/>
      </dsp:txXfrm>
    </dsp:sp>
    <dsp:sp modelId="{ED47D328-DB3B-4788-8619-715AF5DF5C20}">
      <dsp:nvSpPr>
        <dsp:cNvPr id="0" name=""/>
        <dsp:cNvSpPr/>
      </dsp:nvSpPr>
      <dsp:spPr>
        <a:xfrm>
          <a:off x="4111145" y="3323062"/>
          <a:ext cx="1836077" cy="125000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R="0" lvl="0" algn="ctr" defTabSz="666750" rtl="0">
            <a:lnSpc>
              <a:spcPct val="90000"/>
            </a:lnSpc>
            <a:spcBef>
              <a:spcPct val="0"/>
            </a:spcBef>
            <a:spcAft>
              <a:spcPct val="35000"/>
            </a:spcAft>
          </a:pPr>
          <a:r>
            <a:rPr lang="en-GB" sz="1500" b="1" kern="1200" baseline="0" dirty="0" err="1" smtClean="0">
              <a:solidFill>
                <a:schemeClr val="tx1"/>
              </a:solidFill>
              <a:latin typeface="Century Gothic" pitchFamily="34" charset="0"/>
            </a:rPr>
            <a:t>Gwasanaeth</a:t>
          </a:r>
          <a:r>
            <a:rPr lang="en-GB" sz="1500" b="1" kern="1200" baseline="0" dirty="0" smtClean="0">
              <a:solidFill>
                <a:schemeClr val="tx1"/>
              </a:solidFill>
              <a:latin typeface="Century Gothic" pitchFamily="34" charset="0"/>
            </a:rPr>
            <a:t> </a:t>
          </a:r>
          <a:r>
            <a:rPr lang="en-GB" sz="1500" b="1" kern="1200" baseline="0" dirty="0" err="1" smtClean="0">
              <a:solidFill>
                <a:schemeClr val="tx1"/>
              </a:solidFill>
              <a:latin typeface="Century Gothic" pitchFamily="34" charset="0"/>
            </a:rPr>
            <a:t>Ieuenctid</a:t>
          </a:r>
          <a:r>
            <a:rPr lang="en-GB" sz="1500" b="1" kern="1200" baseline="0" dirty="0" smtClean="0">
              <a:solidFill>
                <a:schemeClr val="tx1"/>
              </a:solidFill>
              <a:latin typeface="Century Gothic" pitchFamily="34" charset="0"/>
            </a:rPr>
            <a:t> </a:t>
          </a:r>
          <a:endParaRPr lang="en-GB" sz="1500" b="1" kern="1200" dirty="0" smtClean="0">
            <a:solidFill>
              <a:schemeClr val="tx1"/>
            </a:solidFill>
            <a:latin typeface="Century Gothic" pitchFamily="34" charset="0"/>
          </a:endParaRPr>
        </a:p>
      </dsp:txBody>
      <dsp:txXfrm>
        <a:off x="4380032" y="3506121"/>
        <a:ext cx="1298303" cy="883885"/>
      </dsp:txXfrm>
    </dsp:sp>
    <dsp:sp modelId="{84BFEEB1-11F7-4BA2-86AE-6E429620A01C}">
      <dsp:nvSpPr>
        <dsp:cNvPr id="0" name=""/>
        <dsp:cNvSpPr/>
      </dsp:nvSpPr>
      <dsp:spPr>
        <a:xfrm rot="7082871">
          <a:off x="3320100" y="3110418"/>
          <a:ext cx="562175" cy="26510"/>
        </a:xfrm>
        <a:custGeom>
          <a:avLst/>
          <a:gdLst/>
          <a:ahLst/>
          <a:cxnLst/>
          <a:rect l="0" t="0" r="0" b="0"/>
          <a:pathLst>
            <a:path>
              <a:moveTo>
                <a:pt x="0" y="13255"/>
              </a:moveTo>
              <a:lnTo>
                <a:pt x="562175" y="1325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b="1" kern="1200"/>
        </a:p>
      </dsp:txBody>
      <dsp:txXfrm rot="10800000">
        <a:off x="3587133" y="3109619"/>
        <a:ext cx="28108" cy="28108"/>
      </dsp:txXfrm>
    </dsp:sp>
    <dsp:sp modelId="{00D34F0D-24B7-4FC3-B3CB-22BD690DB667}">
      <dsp:nvSpPr>
        <dsp:cNvPr id="0" name=""/>
        <dsp:cNvSpPr/>
      </dsp:nvSpPr>
      <dsp:spPr>
        <a:xfrm>
          <a:off x="2238933" y="3340964"/>
          <a:ext cx="1865159" cy="117836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R="0" lvl="0" algn="ctr" defTabSz="711200" rtl="0">
            <a:lnSpc>
              <a:spcPct val="90000"/>
            </a:lnSpc>
            <a:spcBef>
              <a:spcPct val="0"/>
            </a:spcBef>
            <a:spcAft>
              <a:spcPct val="35000"/>
            </a:spcAft>
          </a:pPr>
          <a:r>
            <a:rPr lang="en-GB" sz="1600" b="1" kern="1200" dirty="0" err="1" smtClean="0">
              <a:solidFill>
                <a:schemeClr val="tx1"/>
              </a:solidFill>
              <a:latin typeface="Century Gothic" pitchFamily="34" charset="0"/>
            </a:rPr>
            <a:t>Gwasanaeth</a:t>
          </a:r>
          <a:r>
            <a:rPr lang="en-GB" sz="1600" b="1" kern="1200" dirty="0" smtClean="0">
              <a:solidFill>
                <a:schemeClr val="tx1"/>
              </a:solidFill>
              <a:latin typeface="Century Gothic" pitchFamily="34" charset="0"/>
            </a:rPr>
            <a:t> </a:t>
          </a:r>
          <a:r>
            <a:rPr lang="en-GB" sz="1600" b="1" kern="1200" dirty="0" err="1" smtClean="0">
              <a:solidFill>
                <a:schemeClr val="tx1"/>
              </a:solidFill>
              <a:latin typeface="Century Gothic" pitchFamily="34" charset="0"/>
            </a:rPr>
            <a:t>gofalwyr</a:t>
          </a:r>
          <a:r>
            <a:rPr lang="en-GB" sz="1600" b="1" kern="1200" dirty="0" smtClean="0">
              <a:solidFill>
                <a:schemeClr val="tx1"/>
              </a:solidFill>
              <a:latin typeface="Century Gothic" pitchFamily="34" charset="0"/>
            </a:rPr>
            <a:t> </a:t>
          </a:r>
          <a:r>
            <a:rPr lang="en-GB" sz="1600" b="1" kern="1200" dirty="0" err="1" smtClean="0">
              <a:solidFill>
                <a:schemeClr val="tx1"/>
              </a:solidFill>
              <a:latin typeface="Century Gothic" pitchFamily="34" charset="0"/>
            </a:rPr>
            <a:t>ifanc</a:t>
          </a:r>
          <a:endParaRPr lang="en-GB" sz="1600" b="1" kern="1200" dirty="0" smtClean="0">
            <a:solidFill>
              <a:schemeClr val="tx1"/>
            </a:solidFill>
            <a:latin typeface="Century Gothic" pitchFamily="34" charset="0"/>
          </a:endParaRPr>
        </a:p>
      </dsp:txBody>
      <dsp:txXfrm>
        <a:off x="2512079" y="3513532"/>
        <a:ext cx="1318867" cy="833233"/>
      </dsp:txXfrm>
    </dsp:sp>
    <dsp:sp modelId="{C78B5ED1-C6EA-46B7-A3AF-D13C7845DE11}">
      <dsp:nvSpPr>
        <dsp:cNvPr id="0" name=""/>
        <dsp:cNvSpPr/>
      </dsp:nvSpPr>
      <dsp:spPr>
        <a:xfrm rot="10028571">
          <a:off x="3086402" y="2512849"/>
          <a:ext cx="354020" cy="26510"/>
        </a:xfrm>
        <a:custGeom>
          <a:avLst/>
          <a:gdLst/>
          <a:ahLst/>
          <a:cxnLst/>
          <a:rect l="0" t="0" r="0" b="0"/>
          <a:pathLst>
            <a:path>
              <a:moveTo>
                <a:pt x="0" y="13255"/>
              </a:moveTo>
              <a:lnTo>
                <a:pt x="354020" y="1325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b="1" kern="1200"/>
        </a:p>
      </dsp:txBody>
      <dsp:txXfrm rot="10800000">
        <a:off x="3254562" y="2517254"/>
        <a:ext cx="17701" cy="17701"/>
      </dsp:txXfrm>
    </dsp:sp>
    <dsp:sp modelId="{9A55F430-51D8-4EE1-AFB8-048D3D5708FC}">
      <dsp:nvSpPr>
        <dsp:cNvPr id="0" name=""/>
        <dsp:cNvSpPr/>
      </dsp:nvSpPr>
      <dsp:spPr>
        <a:xfrm>
          <a:off x="1441583" y="2159728"/>
          <a:ext cx="1691279" cy="117836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R="0" lvl="0" algn="ctr" defTabSz="622300" rtl="0">
            <a:lnSpc>
              <a:spcPct val="90000"/>
            </a:lnSpc>
            <a:spcBef>
              <a:spcPct val="0"/>
            </a:spcBef>
            <a:spcAft>
              <a:spcPct val="35000"/>
            </a:spcAft>
          </a:pPr>
          <a:r>
            <a:rPr lang="en-GB" sz="1400" b="1" kern="1200" baseline="0" dirty="0" err="1" smtClean="0">
              <a:solidFill>
                <a:schemeClr val="tx1"/>
              </a:solidFill>
              <a:latin typeface="Century Gothic" pitchFamily="34" charset="0"/>
            </a:rPr>
            <a:t>Gweithiwr</a:t>
          </a:r>
          <a:r>
            <a:rPr lang="en-GB" sz="1400" b="1" kern="1200" baseline="0" dirty="0" smtClean="0">
              <a:solidFill>
                <a:schemeClr val="tx1"/>
              </a:solidFill>
              <a:latin typeface="Century Gothic" pitchFamily="34" charset="0"/>
            </a:rPr>
            <a:t> </a:t>
          </a:r>
          <a:r>
            <a:rPr lang="en-GB" sz="1400" b="1" kern="1200" baseline="0" dirty="0" err="1" smtClean="0">
              <a:solidFill>
                <a:schemeClr val="tx1"/>
              </a:solidFill>
              <a:latin typeface="Century Gothic" pitchFamily="34" charset="0"/>
            </a:rPr>
            <a:t>cymdeithasol</a:t>
          </a:r>
          <a:endParaRPr lang="en-GB" sz="1400" b="1" kern="1200" dirty="0" smtClean="0">
            <a:solidFill>
              <a:schemeClr val="tx1"/>
            </a:solidFill>
            <a:latin typeface="Century Gothic" pitchFamily="34" charset="0"/>
          </a:endParaRPr>
        </a:p>
      </dsp:txBody>
      <dsp:txXfrm>
        <a:off x="1689265" y="2332296"/>
        <a:ext cx="1195915" cy="833233"/>
      </dsp:txXfrm>
    </dsp:sp>
    <dsp:sp modelId="{7A0478BF-1CCF-48E5-9524-FF9CF2DC795E}">
      <dsp:nvSpPr>
        <dsp:cNvPr id="0" name=""/>
        <dsp:cNvSpPr/>
      </dsp:nvSpPr>
      <dsp:spPr>
        <a:xfrm rot="13114286">
          <a:off x="3109466" y="1820940"/>
          <a:ext cx="494197" cy="26510"/>
        </a:xfrm>
        <a:custGeom>
          <a:avLst/>
          <a:gdLst/>
          <a:ahLst/>
          <a:cxnLst/>
          <a:rect l="0" t="0" r="0" b="0"/>
          <a:pathLst>
            <a:path>
              <a:moveTo>
                <a:pt x="0" y="13255"/>
              </a:moveTo>
              <a:lnTo>
                <a:pt x="494197" y="1325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b="1" kern="1200"/>
        </a:p>
      </dsp:txBody>
      <dsp:txXfrm rot="10800000">
        <a:off x="3344210" y="1821840"/>
        <a:ext cx="24709" cy="24709"/>
      </dsp:txXfrm>
    </dsp:sp>
    <dsp:sp modelId="{5114F76B-6507-4B29-A051-7F851D8FB1C3}">
      <dsp:nvSpPr>
        <dsp:cNvPr id="0" name=""/>
        <dsp:cNvSpPr/>
      </dsp:nvSpPr>
      <dsp:spPr>
        <a:xfrm>
          <a:off x="1853210" y="664412"/>
          <a:ext cx="1550616" cy="117836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R="0" lvl="0" algn="ctr" defTabSz="533400" rtl="0">
            <a:lnSpc>
              <a:spcPct val="90000"/>
            </a:lnSpc>
            <a:spcBef>
              <a:spcPct val="0"/>
            </a:spcBef>
            <a:spcAft>
              <a:spcPct val="35000"/>
            </a:spcAft>
          </a:pPr>
          <a:r>
            <a:rPr lang="en-GB" sz="1200" b="1" kern="1200" baseline="0" dirty="0" err="1" smtClean="0">
              <a:solidFill>
                <a:schemeClr val="tx1"/>
              </a:solidFill>
              <a:latin typeface="Century Gothic" pitchFamily="34" charset="0"/>
            </a:rPr>
            <a:t>Asiantaethau</a:t>
          </a:r>
          <a:r>
            <a:rPr lang="en-GB" sz="1200" b="1" kern="1200" baseline="0" dirty="0" smtClean="0">
              <a:solidFill>
                <a:schemeClr val="tx1"/>
              </a:solidFill>
              <a:latin typeface="Century Gothic" pitchFamily="34" charset="0"/>
            </a:rPr>
            <a:t> </a:t>
          </a:r>
          <a:r>
            <a:rPr lang="en-GB" sz="1200" b="1" kern="1200" baseline="0" dirty="0" err="1" smtClean="0">
              <a:solidFill>
                <a:schemeClr val="tx1"/>
              </a:solidFill>
              <a:latin typeface="Century Gothic" pitchFamily="34" charset="0"/>
            </a:rPr>
            <a:t>cymorth</a:t>
          </a:r>
          <a:r>
            <a:rPr lang="en-GB" sz="1200" b="1" kern="1200" baseline="0" dirty="0" smtClean="0">
              <a:solidFill>
                <a:schemeClr val="tx1"/>
              </a:solidFill>
              <a:latin typeface="Century Gothic" pitchFamily="34" charset="0"/>
            </a:rPr>
            <a:t> </a:t>
          </a:r>
          <a:r>
            <a:rPr lang="en-GB" sz="1200" b="1" kern="1200" baseline="0" dirty="0" err="1" smtClean="0">
              <a:solidFill>
                <a:schemeClr val="tx1"/>
              </a:solidFill>
              <a:latin typeface="Century Gothic" pitchFamily="34" charset="0"/>
            </a:rPr>
            <a:t>rhianta</a:t>
          </a:r>
          <a:endParaRPr lang="en-GB" sz="1200" b="1" kern="1200" dirty="0" smtClean="0">
            <a:solidFill>
              <a:schemeClr val="tx1"/>
            </a:solidFill>
            <a:latin typeface="Century Gothic" pitchFamily="34" charset="0"/>
          </a:endParaRPr>
        </a:p>
      </dsp:txBody>
      <dsp:txXfrm>
        <a:off x="2080292" y="836980"/>
        <a:ext cx="1096452" cy="833233"/>
      </dsp:txXfrm>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smtClean="0"/>
            </a:lvl1pPr>
          </a:lstStyle>
          <a:p>
            <a:pPr>
              <a:defRPr/>
            </a:pPr>
            <a:fld id="{24DC0CCD-916A-4C54-AF0C-7A164DC02DC9}" type="datetimeFigureOut">
              <a:rPr lang="en-GB"/>
              <a:pPr>
                <a:defRPr/>
              </a:pPr>
              <a:t>18/07/2014</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pPr>
              <a:defRPr/>
            </a:pPr>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smtClean="0"/>
            </a:lvl1pPr>
          </a:lstStyle>
          <a:p>
            <a:pPr>
              <a:defRPr/>
            </a:pPr>
            <a:fld id="{622A9418-377F-4663-99F4-64B54B19F5D7}" type="slidenum">
              <a:rPr lang="en-GB"/>
              <a:pPr>
                <a:defRPr/>
              </a:pPr>
              <a:t>‹#›</a:t>
            </a:fld>
            <a:endParaRPr lang="en-GB"/>
          </a:p>
        </p:txBody>
      </p:sp>
    </p:spTree>
    <p:extLst>
      <p:ext uri="{BB962C8B-B14F-4D97-AF65-F5344CB8AC3E}">
        <p14:creationId xmlns:p14="http://schemas.microsoft.com/office/powerpoint/2010/main" val="29804422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pPr>
              <a:defRPr/>
            </a:pPr>
            <a:endParaRPr lang="cy-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smtClean="0"/>
            </a:lvl1pPr>
          </a:lstStyle>
          <a:p>
            <a:pPr>
              <a:defRPr/>
            </a:pPr>
            <a:fld id="{031E2A30-43BD-4A9A-81B8-29AD5631CD34}" type="datetimeFigureOut">
              <a:rPr lang="cy-GB"/>
              <a:pPr>
                <a:defRPr/>
              </a:pPr>
              <a:t>18/07/2014</a:t>
            </a:fld>
            <a:endParaRPr lang="cy-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cy-GB" noProof="0"/>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cy-GB" noProof="0"/>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pPr>
              <a:defRPr/>
            </a:pPr>
            <a:endParaRPr lang="cy-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smtClean="0"/>
            </a:lvl1pPr>
          </a:lstStyle>
          <a:p>
            <a:pPr>
              <a:defRPr/>
            </a:pPr>
            <a:fld id="{AE1E1EA7-81AA-45A7-A4AC-E61B92869367}" type="slidenum">
              <a:rPr lang="cy-GB"/>
              <a:pPr>
                <a:defRPr/>
              </a:pPr>
              <a:t>‹#›</a:t>
            </a:fld>
            <a:endParaRPr lang="cy-GB"/>
          </a:p>
        </p:txBody>
      </p:sp>
    </p:spTree>
    <p:extLst>
      <p:ext uri="{BB962C8B-B14F-4D97-AF65-F5344CB8AC3E}">
        <p14:creationId xmlns:p14="http://schemas.microsoft.com/office/powerpoint/2010/main" val="419829084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y-GB" smtClean="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575E064-03D5-45C4-B2B5-DF2D5DB66710}" type="slidenum">
              <a:rPr lang="cy-GB"/>
              <a:pPr/>
              <a:t>1</a:t>
            </a:fld>
            <a:endParaRPr lang="cy-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y-GB" smtClean="0"/>
          </a:p>
        </p:txBody>
      </p:sp>
      <p:sp>
        <p:nvSpPr>
          <p:cNvPr id="34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2EB7A74-8CC5-492B-888C-6F3E48722CBE}" type="slidenum">
              <a:rPr lang="cy-GB"/>
              <a:pPr/>
              <a:t>10</a:t>
            </a:fld>
            <a:endParaRPr lang="cy-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y-GB" smtClean="0"/>
          </a:p>
        </p:txBody>
      </p:sp>
      <p:sp>
        <p:nvSpPr>
          <p:cNvPr id="368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816D53C-80FC-41C8-AF97-54D45E5D7F05}" type="slidenum">
              <a:rPr lang="cy-GB"/>
              <a:pPr/>
              <a:t>11</a:t>
            </a:fld>
            <a:endParaRPr lang="cy-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y-GB" smtClean="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2B08AAD-4C10-436C-BF75-0AB4AB1BDF96}" type="slidenum">
              <a:rPr lang="cy-GB"/>
              <a:pPr/>
              <a:t>12</a:t>
            </a:fld>
            <a:endParaRPr lang="cy-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y-GB" smtClean="0"/>
          </a:p>
        </p:txBody>
      </p:sp>
      <p:sp>
        <p:nvSpPr>
          <p:cNvPr id="409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7A624C5-4074-4DEC-8A75-816E8BA08584}" type="slidenum">
              <a:rPr lang="cy-GB"/>
              <a:pPr/>
              <a:t>13</a:t>
            </a:fld>
            <a:endParaRPr lang="cy-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bwMode="auto">
          <a:noFill/>
          <a:ln>
            <a:solidFill>
              <a:srgbClr val="000000"/>
            </a:solidFill>
            <a:miter lim="800000"/>
            <a:headEnd/>
            <a:tailEnd/>
          </a:ln>
        </p:spPr>
      </p:sp>
      <p:sp>
        <p:nvSpPr>
          <p:cNvPr id="430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y-GB" smtClean="0"/>
          </a:p>
        </p:txBody>
      </p:sp>
      <p:sp>
        <p:nvSpPr>
          <p:cNvPr id="430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7107DA4-F0CE-4245-8A33-59670CEC3255}" type="slidenum">
              <a:rPr lang="cy-GB"/>
              <a:pPr/>
              <a:t>14</a:t>
            </a:fld>
            <a:endParaRPr lang="cy-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p:cNvSpPr>
          <p:nvPr>
            <p:ph type="sldImg"/>
          </p:nvPr>
        </p:nvSpPr>
        <p:spPr bwMode="auto">
          <a:noFill/>
          <a:ln>
            <a:solidFill>
              <a:srgbClr val="000000"/>
            </a:solidFill>
            <a:miter lim="800000"/>
            <a:headEnd/>
            <a:tailEnd/>
          </a:ln>
        </p:spPr>
      </p:sp>
      <p:sp>
        <p:nvSpPr>
          <p:cNvPr id="450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y-GB" smtClean="0"/>
          </a:p>
        </p:txBody>
      </p:sp>
      <p:sp>
        <p:nvSpPr>
          <p:cNvPr id="450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498B20D-2171-4633-8A2B-81CFB22FB29C}" type="slidenum">
              <a:rPr lang="cy-GB"/>
              <a:pPr/>
              <a:t>15</a:t>
            </a:fld>
            <a:endParaRPr lang="cy-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bwMode="auto">
          <a:noFill/>
          <a:ln>
            <a:solidFill>
              <a:srgbClr val="000000"/>
            </a:solidFill>
            <a:miter lim="800000"/>
            <a:headEnd/>
            <a:tailEnd/>
          </a:ln>
        </p:spPr>
      </p:sp>
      <p:sp>
        <p:nvSpPr>
          <p:cNvPr id="471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y-GB" smtClean="0"/>
          </a:p>
        </p:txBody>
      </p:sp>
      <p:sp>
        <p:nvSpPr>
          <p:cNvPr id="471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62A9176-6AB1-4F7E-B3B9-D61A4176A173}" type="slidenum">
              <a:rPr lang="cy-GB"/>
              <a:pPr/>
              <a:t>16</a:t>
            </a:fld>
            <a:endParaRPr lang="cy-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p:cNvSpPr>
          <p:nvPr>
            <p:ph type="sldImg"/>
          </p:nvPr>
        </p:nvSpPr>
        <p:spPr bwMode="auto">
          <a:noFill/>
          <a:ln>
            <a:solidFill>
              <a:srgbClr val="000000"/>
            </a:solidFill>
            <a:miter lim="800000"/>
            <a:headEnd/>
            <a:tailEnd/>
          </a:ln>
        </p:spPr>
      </p:sp>
      <p:sp>
        <p:nvSpPr>
          <p:cNvPr id="491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y-GB" smtClean="0"/>
          </a:p>
        </p:txBody>
      </p:sp>
      <p:sp>
        <p:nvSpPr>
          <p:cNvPr id="491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1A41DAE-B67C-412A-9F8D-4C4D03836BE0}" type="slidenum">
              <a:rPr lang="cy-GB"/>
              <a:pPr/>
              <a:t>17</a:t>
            </a:fld>
            <a:endParaRPr lang="cy-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y-GB" smtClean="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68CA6CA-FDCB-4B8E-B246-0E9AA000D01B}" type="slidenum">
              <a:rPr lang="cy-GB"/>
              <a:pPr/>
              <a:t>2</a:t>
            </a:fld>
            <a:endParaRPr lang="cy-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y-GB" smtClean="0"/>
          </a:p>
        </p:txBody>
      </p:sp>
      <p:sp>
        <p:nvSpPr>
          <p:cNvPr id="204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09D938-6E7B-4483-B236-0F6FFD5A7864}" type="slidenum">
              <a:rPr lang="cy-GB"/>
              <a:pPr/>
              <a:t>3</a:t>
            </a:fld>
            <a:endParaRPr lang="cy-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y-GB" smtClean="0"/>
          </a:p>
        </p:txBody>
      </p:sp>
      <p:sp>
        <p:nvSpPr>
          <p:cNvPr id="225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168CF77-285D-49CB-AC94-96FB2CDE211F}" type="slidenum">
              <a:rPr lang="cy-GB"/>
              <a:pPr/>
              <a:t>4</a:t>
            </a:fld>
            <a:endParaRPr lang="cy-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y-GB" smtClean="0"/>
          </a:p>
        </p:txBody>
      </p:sp>
      <p:sp>
        <p:nvSpPr>
          <p:cNvPr id="245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9DA7F54-E319-49A9-BDBD-851BF52450FE}" type="slidenum">
              <a:rPr lang="cy-GB"/>
              <a:pPr/>
              <a:t>5</a:t>
            </a:fld>
            <a:endParaRPr lang="cy-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y-GB" smtClean="0"/>
          </a:p>
        </p:txBody>
      </p:sp>
      <p:sp>
        <p:nvSpPr>
          <p:cNvPr id="266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FE477F9-236A-4819-AB2C-BFBE0B19EE9F}" type="slidenum">
              <a:rPr lang="cy-GB"/>
              <a:pPr/>
              <a:t>6</a:t>
            </a:fld>
            <a:endParaRPr lang="cy-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y-GB" smtClean="0"/>
          </a:p>
        </p:txBody>
      </p:sp>
      <p:sp>
        <p:nvSpPr>
          <p:cNvPr id="286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9B6D2EC-3D99-48F8-AE6D-B549FC7DEF1C}" type="slidenum">
              <a:rPr lang="cy-GB"/>
              <a:pPr/>
              <a:t>7</a:t>
            </a:fld>
            <a:endParaRPr lang="cy-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y-GB" smtClean="0"/>
          </a:p>
        </p:txBody>
      </p:sp>
      <p:sp>
        <p:nvSpPr>
          <p:cNvPr id="307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71A23E4-444C-4AF2-940E-8EB30DD5753D}" type="slidenum">
              <a:rPr lang="cy-GB"/>
              <a:pPr/>
              <a:t>8</a:t>
            </a:fld>
            <a:endParaRPr lang="cy-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y-GB" smtClean="0"/>
          </a:p>
        </p:txBody>
      </p:sp>
      <p:sp>
        <p:nvSpPr>
          <p:cNvPr id="327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F3FE6BE-9FDA-4F70-B893-8539D7222C89}" type="slidenum">
              <a:rPr lang="cy-GB"/>
              <a:pPr/>
              <a:t>9</a:t>
            </a:fld>
            <a:endParaRPr lang="cy-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5181600"/>
            <a:ext cx="8305800" cy="685800"/>
          </a:xfrm>
        </p:spPr>
        <p:txBody>
          <a:bodyPr/>
          <a:lstStyle>
            <a:lvl1pPr algn="ctr">
              <a:defRPr>
                <a:solidFill>
                  <a:schemeClr val="tx1"/>
                </a:solidFill>
              </a:defRPr>
            </a:lvl1pPr>
          </a:lstStyle>
          <a:p>
            <a:r>
              <a:rPr lang="en-US" smtClean="0"/>
              <a:t>Click to edit Master title style</a:t>
            </a:r>
            <a:endParaRPr lang="en-GB"/>
          </a:p>
        </p:txBody>
      </p:sp>
      <p:sp>
        <p:nvSpPr>
          <p:cNvPr id="3075" name="Rectangle 3"/>
          <p:cNvSpPr>
            <a:spLocks noGrp="1" noChangeArrowheads="1"/>
          </p:cNvSpPr>
          <p:nvPr>
            <p:ph type="subTitle" idx="1"/>
          </p:nvPr>
        </p:nvSpPr>
        <p:spPr>
          <a:xfrm>
            <a:off x="685800" y="5867400"/>
            <a:ext cx="8305800" cy="685800"/>
          </a:xfrm>
        </p:spPr>
        <p:txBody>
          <a:bodyPr anchor="ctr"/>
          <a:lstStyle>
            <a:lvl1pPr marL="0" indent="0" algn="ctr">
              <a:buFontTx/>
              <a:buNone/>
              <a:defRPr sz="2800"/>
            </a:lvl1pPr>
          </a:lstStyle>
          <a:p>
            <a:r>
              <a:rPr lang="en-US" smtClean="0"/>
              <a:t>Click to edit Master subtitle style</a:t>
            </a:r>
            <a:endParaRPr lang="en-GB"/>
          </a:p>
        </p:txBody>
      </p:sp>
      <p:sp>
        <p:nvSpPr>
          <p:cNvPr id="4" name="Rectangle 36"/>
          <p:cNvSpPr>
            <a:spLocks noGrp="1" noChangeArrowheads="1"/>
          </p:cNvSpPr>
          <p:nvPr>
            <p:ph type="dt" sz="half" idx="10"/>
          </p:nvPr>
        </p:nvSpPr>
        <p:spPr/>
        <p:txBody>
          <a:bodyPr/>
          <a:lstStyle>
            <a:lvl1pPr>
              <a:defRPr/>
            </a:lvl1pPr>
          </a:lstStyle>
          <a:p>
            <a:pPr>
              <a:defRPr/>
            </a:pPr>
            <a:endParaRPr lang="en-GB"/>
          </a:p>
        </p:txBody>
      </p:sp>
      <p:sp>
        <p:nvSpPr>
          <p:cNvPr id="5" name="Rectangle 37"/>
          <p:cNvSpPr>
            <a:spLocks noGrp="1" noChangeArrowheads="1"/>
          </p:cNvSpPr>
          <p:nvPr>
            <p:ph type="ftr" sz="quarter" idx="11"/>
          </p:nvPr>
        </p:nvSpPr>
        <p:spPr/>
        <p:txBody>
          <a:bodyPr/>
          <a:lstStyle>
            <a:lvl1pPr>
              <a:defRPr/>
            </a:lvl1pPr>
          </a:lstStyle>
          <a:p>
            <a:pPr>
              <a:defRPr/>
            </a:pPr>
            <a:endParaRPr lang="en-GB"/>
          </a:p>
        </p:txBody>
      </p:sp>
      <p:sp>
        <p:nvSpPr>
          <p:cNvPr id="6" name="Rectangle 38"/>
          <p:cNvSpPr>
            <a:spLocks noGrp="1" noChangeArrowheads="1"/>
          </p:cNvSpPr>
          <p:nvPr>
            <p:ph type="sldNum" sz="quarter" idx="12"/>
          </p:nvPr>
        </p:nvSpPr>
        <p:spPr/>
        <p:txBody>
          <a:bodyPr/>
          <a:lstStyle>
            <a:lvl1pPr>
              <a:defRPr/>
            </a:lvl1pPr>
          </a:lstStyle>
          <a:p>
            <a:pPr>
              <a:defRPr/>
            </a:pPr>
            <a:fld id="{40E8067C-4FD1-4800-BA5A-EC644A35D8E0}"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8"/>
          <p:cNvSpPr>
            <a:spLocks noGrp="1" noChangeArrowheads="1"/>
          </p:cNvSpPr>
          <p:nvPr>
            <p:ph type="dt" sz="half" idx="10"/>
          </p:nvPr>
        </p:nvSpPr>
        <p:spPr>
          <a:ln/>
        </p:spPr>
        <p:txBody>
          <a:bodyPr/>
          <a:lstStyle>
            <a:lvl1pPr>
              <a:defRPr/>
            </a:lvl1pPr>
          </a:lstStyle>
          <a:p>
            <a:pPr>
              <a:defRPr/>
            </a:pPr>
            <a:endParaRPr lang="en-GB"/>
          </a:p>
        </p:txBody>
      </p:sp>
      <p:sp>
        <p:nvSpPr>
          <p:cNvPr id="5" name="Rectangle 9"/>
          <p:cNvSpPr>
            <a:spLocks noGrp="1" noChangeArrowheads="1"/>
          </p:cNvSpPr>
          <p:nvPr>
            <p:ph type="ftr" sz="quarter" idx="11"/>
          </p:nvPr>
        </p:nvSpPr>
        <p:spPr>
          <a:ln/>
        </p:spPr>
        <p:txBody>
          <a:bodyPr/>
          <a:lstStyle>
            <a:lvl1pPr>
              <a:defRPr/>
            </a:lvl1pPr>
          </a:lstStyle>
          <a:p>
            <a:pPr>
              <a:defRPr/>
            </a:pPr>
            <a:endParaRPr lang="en-GB"/>
          </a:p>
        </p:txBody>
      </p:sp>
      <p:sp>
        <p:nvSpPr>
          <p:cNvPr id="6" name="Rectangle 10"/>
          <p:cNvSpPr>
            <a:spLocks noGrp="1" noChangeArrowheads="1"/>
          </p:cNvSpPr>
          <p:nvPr>
            <p:ph type="sldNum" sz="quarter" idx="12"/>
          </p:nvPr>
        </p:nvSpPr>
        <p:spPr>
          <a:ln/>
        </p:spPr>
        <p:txBody>
          <a:bodyPr/>
          <a:lstStyle>
            <a:lvl1pPr>
              <a:defRPr/>
            </a:lvl1pPr>
          </a:lstStyle>
          <a:p>
            <a:pPr>
              <a:defRPr/>
            </a:pPr>
            <a:fld id="{3718D348-7F1C-42AD-955E-DA3E59E7ADD9}"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28600"/>
            <a:ext cx="2209800" cy="59436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2400" y="228600"/>
            <a:ext cx="6477000"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8"/>
          <p:cNvSpPr>
            <a:spLocks noGrp="1" noChangeArrowheads="1"/>
          </p:cNvSpPr>
          <p:nvPr>
            <p:ph type="dt" sz="half" idx="10"/>
          </p:nvPr>
        </p:nvSpPr>
        <p:spPr>
          <a:ln/>
        </p:spPr>
        <p:txBody>
          <a:bodyPr/>
          <a:lstStyle>
            <a:lvl1pPr>
              <a:defRPr/>
            </a:lvl1pPr>
          </a:lstStyle>
          <a:p>
            <a:pPr>
              <a:defRPr/>
            </a:pPr>
            <a:endParaRPr lang="en-GB"/>
          </a:p>
        </p:txBody>
      </p:sp>
      <p:sp>
        <p:nvSpPr>
          <p:cNvPr id="5" name="Rectangle 9"/>
          <p:cNvSpPr>
            <a:spLocks noGrp="1" noChangeArrowheads="1"/>
          </p:cNvSpPr>
          <p:nvPr>
            <p:ph type="ftr" sz="quarter" idx="11"/>
          </p:nvPr>
        </p:nvSpPr>
        <p:spPr>
          <a:ln/>
        </p:spPr>
        <p:txBody>
          <a:bodyPr/>
          <a:lstStyle>
            <a:lvl1pPr>
              <a:defRPr/>
            </a:lvl1pPr>
          </a:lstStyle>
          <a:p>
            <a:pPr>
              <a:defRPr/>
            </a:pPr>
            <a:endParaRPr lang="en-GB"/>
          </a:p>
        </p:txBody>
      </p:sp>
      <p:sp>
        <p:nvSpPr>
          <p:cNvPr id="6" name="Rectangle 10"/>
          <p:cNvSpPr>
            <a:spLocks noGrp="1" noChangeArrowheads="1"/>
          </p:cNvSpPr>
          <p:nvPr>
            <p:ph type="sldNum" sz="quarter" idx="12"/>
          </p:nvPr>
        </p:nvSpPr>
        <p:spPr>
          <a:ln/>
        </p:spPr>
        <p:txBody>
          <a:bodyPr/>
          <a:lstStyle>
            <a:lvl1pPr>
              <a:defRPr/>
            </a:lvl1pPr>
          </a:lstStyle>
          <a:p>
            <a:pPr>
              <a:defRPr/>
            </a:pPr>
            <a:fld id="{3583812C-285F-47EF-845F-A4558A59ABA2}"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8"/>
          <p:cNvSpPr>
            <a:spLocks noGrp="1" noChangeArrowheads="1"/>
          </p:cNvSpPr>
          <p:nvPr>
            <p:ph type="dt" sz="half" idx="10"/>
          </p:nvPr>
        </p:nvSpPr>
        <p:spPr>
          <a:ln/>
        </p:spPr>
        <p:txBody>
          <a:bodyPr/>
          <a:lstStyle>
            <a:lvl1pPr>
              <a:defRPr/>
            </a:lvl1pPr>
          </a:lstStyle>
          <a:p>
            <a:pPr>
              <a:defRPr/>
            </a:pPr>
            <a:endParaRPr lang="en-GB"/>
          </a:p>
        </p:txBody>
      </p:sp>
      <p:sp>
        <p:nvSpPr>
          <p:cNvPr id="5" name="Rectangle 9"/>
          <p:cNvSpPr>
            <a:spLocks noGrp="1" noChangeArrowheads="1"/>
          </p:cNvSpPr>
          <p:nvPr>
            <p:ph type="ftr" sz="quarter" idx="11"/>
          </p:nvPr>
        </p:nvSpPr>
        <p:spPr>
          <a:ln/>
        </p:spPr>
        <p:txBody>
          <a:bodyPr/>
          <a:lstStyle>
            <a:lvl1pPr>
              <a:defRPr/>
            </a:lvl1pPr>
          </a:lstStyle>
          <a:p>
            <a:pPr>
              <a:defRPr/>
            </a:pPr>
            <a:endParaRPr lang="en-GB"/>
          </a:p>
        </p:txBody>
      </p:sp>
      <p:sp>
        <p:nvSpPr>
          <p:cNvPr id="6" name="Rectangle 10"/>
          <p:cNvSpPr>
            <a:spLocks noGrp="1" noChangeArrowheads="1"/>
          </p:cNvSpPr>
          <p:nvPr>
            <p:ph type="sldNum" sz="quarter" idx="12"/>
          </p:nvPr>
        </p:nvSpPr>
        <p:spPr>
          <a:ln/>
        </p:spPr>
        <p:txBody>
          <a:bodyPr/>
          <a:lstStyle>
            <a:lvl1pPr>
              <a:defRPr/>
            </a:lvl1pPr>
          </a:lstStyle>
          <a:p>
            <a:pPr>
              <a:defRPr/>
            </a:pPr>
            <a:fld id="{EDE8BE06-D1B2-40CA-B118-B3278EC05A0B}"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endParaRPr lang="en-GB"/>
          </a:p>
        </p:txBody>
      </p:sp>
      <p:sp>
        <p:nvSpPr>
          <p:cNvPr id="5" name="Rectangle 9"/>
          <p:cNvSpPr>
            <a:spLocks noGrp="1" noChangeArrowheads="1"/>
          </p:cNvSpPr>
          <p:nvPr>
            <p:ph type="ftr" sz="quarter" idx="11"/>
          </p:nvPr>
        </p:nvSpPr>
        <p:spPr>
          <a:ln/>
        </p:spPr>
        <p:txBody>
          <a:bodyPr/>
          <a:lstStyle>
            <a:lvl1pPr>
              <a:defRPr/>
            </a:lvl1pPr>
          </a:lstStyle>
          <a:p>
            <a:pPr>
              <a:defRPr/>
            </a:pPr>
            <a:endParaRPr lang="en-GB"/>
          </a:p>
        </p:txBody>
      </p:sp>
      <p:sp>
        <p:nvSpPr>
          <p:cNvPr id="6" name="Rectangle 10"/>
          <p:cNvSpPr>
            <a:spLocks noGrp="1" noChangeArrowheads="1"/>
          </p:cNvSpPr>
          <p:nvPr>
            <p:ph type="sldNum" sz="quarter" idx="12"/>
          </p:nvPr>
        </p:nvSpPr>
        <p:spPr>
          <a:ln/>
        </p:spPr>
        <p:txBody>
          <a:bodyPr/>
          <a:lstStyle>
            <a:lvl1pPr>
              <a:defRPr/>
            </a:lvl1pPr>
          </a:lstStyle>
          <a:p>
            <a:pPr>
              <a:defRPr/>
            </a:pPr>
            <a:fld id="{4E530674-45D9-42FB-9A76-E64E1F2DCB30}"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90600" y="1600200"/>
            <a:ext cx="39243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67300" y="1600200"/>
            <a:ext cx="39243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8"/>
          <p:cNvSpPr>
            <a:spLocks noGrp="1" noChangeArrowheads="1"/>
          </p:cNvSpPr>
          <p:nvPr>
            <p:ph type="dt" sz="half" idx="10"/>
          </p:nvPr>
        </p:nvSpPr>
        <p:spPr>
          <a:ln/>
        </p:spPr>
        <p:txBody>
          <a:bodyPr/>
          <a:lstStyle>
            <a:lvl1pPr>
              <a:defRPr/>
            </a:lvl1pPr>
          </a:lstStyle>
          <a:p>
            <a:pPr>
              <a:defRPr/>
            </a:pPr>
            <a:endParaRPr lang="en-GB"/>
          </a:p>
        </p:txBody>
      </p:sp>
      <p:sp>
        <p:nvSpPr>
          <p:cNvPr id="6" name="Rectangle 9"/>
          <p:cNvSpPr>
            <a:spLocks noGrp="1" noChangeArrowheads="1"/>
          </p:cNvSpPr>
          <p:nvPr>
            <p:ph type="ftr" sz="quarter" idx="11"/>
          </p:nvPr>
        </p:nvSpPr>
        <p:spPr>
          <a:ln/>
        </p:spPr>
        <p:txBody>
          <a:bodyPr/>
          <a:lstStyle>
            <a:lvl1pPr>
              <a:defRPr/>
            </a:lvl1pPr>
          </a:lstStyle>
          <a:p>
            <a:pPr>
              <a:defRPr/>
            </a:pPr>
            <a:endParaRPr lang="en-GB"/>
          </a:p>
        </p:txBody>
      </p:sp>
      <p:sp>
        <p:nvSpPr>
          <p:cNvPr id="7" name="Rectangle 10"/>
          <p:cNvSpPr>
            <a:spLocks noGrp="1" noChangeArrowheads="1"/>
          </p:cNvSpPr>
          <p:nvPr>
            <p:ph type="sldNum" sz="quarter" idx="12"/>
          </p:nvPr>
        </p:nvSpPr>
        <p:spPr>
          <a:ln/>
        </p:spPr>
        <p:txBody>
          <a:bodyPr/>
          <a:lstStyle>
            <a:lvl1pPr>
              <a:defRPr/>
            </a:lvl1pPr>
          </a:lstStyle>
          <a:p>
            <a:pPr>
              <a:defRPr/>
            </a:pPr>
            <a:fld id="{FAF80DE0-C545-45A4-9266-5E30E0A0A209}"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8"/>
          <p:cNvSpPr>
            <a:spLocks noGrp="1" noChangeArrowheads="1"/>
          </p:cNvSpPr>
          <p:nvPr>
            <p:ph type="dt" sz="half" idx="10"/>
          </p:nvPr>
        </p:nvSpPr>
        <p:spPr>
          <a:ln/>
        </p:spPr>
        <p:txBody>
          <a:bodyPr/>
          <a:lstStyle>
            <a:lvl1pPr>
              <a:defRPr/>
            </a:lvl1pPr>
          </a:lstStyle>
          <a:p>
            <a:pPr>
              <a:defRPr/>
            </a:pPr>
            <a:endParaRPr lang="en-GB"/>
          </a:p>
        </p:txBody>
      </p:sp>
      <p:sp>
        <p:nvSpPr>
          <p:cNvPr id="8" name="Rectangle 9"/>
          <p:cNvSpPr>
            <a:spLocks noGrp="1" noChangeArrowheads="1"/>
          </p:cNvSpPr>
          <p:nvPr>
            <p:ph type="ftr" sz="quarter" idx="11"/>
          </p:nvPr>
        </p:nvSpPr>
        <p:spPr>
          <a:ln/>
        </p:spPr>
        <p:txBody>
          <a:bodyPr/>
          <a:lstStyle>
            <a:lvl1pPr>
              <a:defRPr/>
            </a:lvl1pPr>
          </a:lstStyle>
          <a:p>
            <a:pPr>
              <a:defRPr/>
            </a:pPr>
            <a:endParaRPr lang="en-GB"/>
          </a:p>
        </p:txBody>
      </p:sp>
      <p:sp>
        <p:nvSpPr>
          <p:cNvPr id="9" name="Rectangle 10"/>
          <p:cNvSpPr>
            <a:spLocks noGrp="1" noChangeArrowheads="1"/>
          </p:cNvSpPr>
          <p:nvPr>
            <p:ph type="sldNum" sz="quarter" idx="12"/>
          </p:nvPr>
        </p:nvSpPr>
        <p:spPr>
          <a:ln/>
        </p:spPr>
        <p:txBody>
          <a:bodyPr/>
          <a:lstStyle>
            <a:lvl1pPr>
              <a:defRPr/>
            </a:lvl1pPr>
          </a:lstStyle>
          <a:p>
            <a:pPr>
              <a:defRPr/>
            </a:pPr>
            <a:fld id="{040D1E25-80D4-482B-980A-BC9A7E27FCE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8"/>
          <p:cNvSpPr>
            <a:spLocks noGrp="1" noChangeArrowheads="1"/>
          </p:cNvSpPr>
          <p:nvPr>
            <p:ph type="dt" sz="half" idx="10"/>
          </p:nvPr>
        </p:nvSpPr>
        <p:spPr>
          <a:ln/>
        </p:spPr>
        <p:txBody>
          <a:bodyPr/>
          <a:lstStyle>
            <a:lvl1pPr>
              <a:defRPr/>
            </a:lvl1pPr>
          </a:lstStyle>
          <a:p>
            <a:pPr>
              <a:defRPr/>
            </a:pPr>
            <a:endParaRPr lang="en-GB"/>
          </a:p>
        </p:txBody>
      </p:sp>
      <p:sp>
        <p:nvSpPr>
          <p:cNvPr id="4" name="Rectangle 9"/>
          <p:cNvSpPr>
            <a:spLocks noGrp="1" noChangeArrowheads="1"/>
          </p:cNvSpPr>
          <p:nvPr>
            <p:ph type="ftr" sz="quarter" idx="11"/>
          </p:nvPr>
        </p:nvSpPr>
        <p:spPr>
          <a:ln/>
        </p:spPr>
        <p:txBody>
          <a:bodyPr/>
          <a:lstStyle>
            <a:lvl1pPr>
              <a:defRPr/>
            </a:lvl1pPr>
          </a:lstStyle>
          <a:p>
            <a:pPr>
              <a:defRPr/>
            </a:pPr>
            <a:endParaRPr lang="en-GB"/>
          </a:p>
        </p:txBody>
      </p:sp>
      <p:sp>
        <p:nvSpPr>
          <p:cNvPr id="5" name="Rectangle 10"/>
          <p:cNvSpPr>
            <a:spLocks noGrp="1" noChangeArrowheads="1"/>
          </p:cNvSpPr>
          <p:nvPr>
            <p:ph type="sldNum" sz="quarter" idx="12"/>
          </p:nvPr>
        </p:nvSpPr>
        <p:spPr>
          <a:ln/>
        </p:spPr>
        <p:txBody>
          <a:bodyPr/>
          <a:lstStyle>
            <a:lvl1pPr>
              <a:defRPr/>
            </a:lvl1pPr>
          </a:lstStyle>
          <a:p>
            <a:pPr>
              <a:defRPr/>
            </a:pPr>
            <a:fld id="{D6695CC9-81A4-483A-9E89-C2131E71CA47}"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n-GB"/>
          </a:p>
        </p:txBody>
      </p:sp>
      <p:sp>
        <p:nvSpPr>
          <p:cNvPr id="3" name="Rectangle 9"/>
          <p:cNvSpPr>
            <a:spLocks noGrp="1" noChangeArrowheads="1"/>
          </p:cNvSpPr>
          <p:nvPr>
            <p:ph type="ftr" sz="quarter" idx="11"/>
          </p:nvPr>
        </p:nvSpPr>
        <p:spPr>
          <a:ln/>
        </p:spPr>
        <p:txBody>
          <a:bodyPr/>
          <a:lstStyle>
            <a:lvl1pPr>
              <a:defRPr/>
            </a:lvl1pPr>
          </a:lstStyle>
          <a:p>
            <a:pPr>
              <a:defRPr/>
            </a:pPr>
            <a:endParaRPr lang="en-GB"/>
          </a:p>
        </p:txBody>
      </p:sp>
      <p:sp>
        <p:nvSpPr>
          <p:cNvPr id="4" name="Rectangle 10"/>
          <p:cNvSpPr>
            <a:spLocks noGrp="1" noChangeArrowheads="1"/>
          </p:cNvSpPr>
          <p:nvPr>
            <p:ph type="sldNum" sz="quarter" idx="12"/>
          </p:nvPr>
        </p:nvSpPr>
        <p:spPr>
          <a:ln/>
        </p:spPr>
        <p:txBody>
          <a:bodyPr/>
          <a:lstStyle>
            <a:lvl1pPr>
              <a:defRPr/>
            </a:lvl1pPr>
          </a:lstStyle>
          <a:p>
            <a:pPr>
              <a:defRPr/>
            </a:pPr>
            <a:fld id="{0EC2D644-D490-44A9-A1E6-D5EEDC03D29D}"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GB"/>
          </a:p>
        </p:txBody>
      </p:sp>
      <p:sp>
        <p:nvSpPr>
          <p:cNvPr id="6" name="Rectangle 9"/>
          <p:cNvSpPr>
            <a:spLocks noGrp="1" noChangeArrowheads="1"/>
          </p:cNvSpPr>
          <p:nvPr>
            <p:ph type="ftr" sz="quarter" idx="11"/>
          </p:nvPr>
        </p:nvSpPr>
        <p:spPr>
          <a:ln/>
        </p:spPr>
        <p:txBody>
          <a:bodyPr/>
          <a:lstStyle>
            <a:lvl1pPr>
              <a:defRPr/>
            </a:lvl1pPr>
          </a:lstStyle>
          <a:p>
            <a:pPr>
              <a:defRPr/>
            </a:pPr>
            <a:endParaRPr lang="en-GB"/>
          </a:p>
        </p:txBody>
      </p:sp>
      <p:sp>
        <p:nvSpPr>
          <p:cNvPr id="7" name="Rectangle 10"/>
          <p:cNvSpPr>
            <a:spLocks noGrp="1" noChangeArrowheads="1"/>
          </p:cNvSpPr>
          <p:nvPr>
            <p:ph type="sldNum" sz="quarter" idx="12"/>
          </p:nvPr>
        </p:nvSpPr>
        <p:spPr>
          <a:ln/>
        </p:spPr>
        <p:txBody>
          <a:bodyPr/>
          <a:lstStyle>
            <a:lvl1pPr>
              <a:defRPr/>
            </a:lvl1pPr>
          </a:lstStyle>
          <a:p>
            <a:pPr>
              <a:defRPr/>
            </a:pPr>
            <a:fld id="{651350AA-0276-48A5-84EE-0B8C456ED8DD}"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GB"/>
          </a:p>
        </p:txBody>
      </p:sp>
      <p:sp>
        <p:nvSpPr>
          <p:cNvPr id="6" name="Rectangle 9"/>
          <p:cNvSpPr>
            <a:spLocks noGrp="1" noChangeArrowheads="1"/>
          </p:cNvSpPr>
          <p:nvPr>
            <p:ph type="ftr" sz="quarter" idx="11"/>
          </p:nvPr>
        </p:nvSpPr>
        <p:spPr>
          <a:ln/>
        </p:spPr>
        <p:txBody>
          <a:bodyPr/>
          <a:lstStyle>
            <a:lvl1pPr>
              <a:defRPr/>
            </a:lvl1pPr>
          </a:lstStyle>
          <a:p>
            <a:pPr>
              <a:defRPr/>
            </a:pPr>
            <a:endParaRPr lang="en-GB"/>
          </a:p>
        </p:txBody>
      </p:sp>
      <p:sp>
        <p:nvSpPr>
          <p:cNvPr id="7" name="Rectangle 10"/>
          <p:cNvSpPr>
            <a:spLocks noGrp="1" noChangeArrowheads="1"/>
          </p:cNvSpPr>
          <p:nvPr>
            <p:ph type="sldNum" sz="quarter" idx="12"/>
          </p:nvPr>
        </p:nvSpPr>
        <p:spPr>
          <a:ln/>
        </p:spPr>
        <p:txBody>
          <a:bodyPr/>
          <a:lstStyle>
            <a:lvl1pPr>
              <a:defRPr/>
            </a:lvl1pPr>
          </a:lstStyle>
          <a:p>
            <a:pPr>
              <a:defRPr/>
            </a:pPr>
            <a:fld id="{4631EBF7-A395-47FD-9574-63BAB843599F}"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228600"/>
            <a:ext cx="88392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990600" y="1600200"/>
            <a:ext cx="8001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032" name="Rectangle 8"/>
          <p:cNvSpPr>
            <a:spLocks noGrp="1" noChangeArrowheads="1"/>
          </p:cNvSpPr>
          <p:nvPr>
            <p:ph type="dt" sz="half" idx="2"/>
          </p:nvPr>
        </p:nvSpPr>
        <p:spPr bwMode="auto">
          <a:xfrm>
            <a:off x="152400" y="6553200"/>
            <a:ext cx="2403475"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pPr>
              <a:defRPr/>
            </a:pPr>
            <a:endParaRPr lang="en-GB"/>
          </a:p>
        </p:txBody>
      </p:sp>
      <p:sp>
        <p:nvSpPr>
          <p:cNvPr id="1033" name="Rectangle 9"/>
          <p:cNvSpPr>
            <a:spLocks noGrp="1" noChangeArrowheads="1"/>
          </p:cNvSpPr>
          <p:nvPr>
            <p:ph type="ftr" sz="quarter" idx="3"/>
          </p:nvPr>
        </p:nvSpPr>
        <p:spPr bwMode="auto">
          <a:xfrm>
            <a:off x="3259138" y="6553200"/>
            <a:ext cx="2895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p>
        </p:txBody>
      </p:sp>
      <p:sp>
        <p:nvSpPr>
          <p:cNvPr id="1034" name="Rectangle 10"/>
          <p:cNvSpPr>
            <a:spLocks noGrp="1" noChangeArrowheads="1"/>
          </p:cNvSpPr>
          <p:nvPr>
            <p:ph type="sldNum" sz="quarter" idx="4"/>
          </p:nvPr>
        </p:nvSpPr>
        <p:spPr bwMode="auto">
          <a:xfrm>
            <a:off x="6858000" y="6553200"/>
            <a:ext cx="2133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265187CB-F5B8-432D-913F-54B869346045}"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60"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eaLnBrk="1" fontAlgn="base" hangingPunct="1">
        <a:spcBef>
          <a:spcPct val="0"/>
        </a:spcBef>
        <a:spcAft>
          <a:spcPct val="0"/>
        </a:spcAft>
        <a:defRPr sz="3600">
          <a:solidFill>
            <a:schemeClr val="tx2"/>
          </a:solidFill>
          <a:latin typeface="Arial" charset="0"/>
        </a:defRPr>
      </a:lvl6pPr>
      <a:lvl7pPr marL="914400" algn="l" rtl="0" eaLnBrk="1" fontAlgn="base" hangingPunct="1">
        <a:spcBef>
          <a:spcPct val="0"/>
        </a:spcBef>
        <a:spcAft>
          <a:spcPct val="0"/>
        </a:spcAft>
        <a:defRPr sz="3600">
          <a:solidFill>
            <a:schemeClr val="tx2"/>
          </a:solidFill>
          <a:latin typeface="Arial" charset="0"/>
        </a:defRPr>
      </a:lvl7pPr>
      <a:lvl8pPr marL="1371600" algn="l" rtl="0" eaLnBrk="1" fontAlgn="base" hangingPunct="1">
        <a:spcBef>
          <a:spcPct val="0"/>
        </a:spcBef>
        <a:spcAft>
          <a:spcPct val="0"/>
        </a:spcAft>
        <a:defRPr sz="3600">
          <a:solidFill>
            <a:schemeClr val="tx2"/>
          </a:solidFill>
          <a:latin typeface="Arial" charset="0"/>
        </a:defRPr>
      </a:lvl8pPr>
      <a:lvl9pPr marL="1828800" algn="l" rtl="0" eaLnBrk="1" fontAlgn="base" hangingPunct="1">
        <a:spcBef>
          <a:spcPct val="0"/>
        </a:spcBef>
        <a:spcAft>
          <a:spcPct val="0"/>
        </a:spcAft>
        <a:defRPr sz="3600">
          <a:solidFill>
            <a:schemeClr val="tx2"/>
          </a:solidFill>
          <a:latin typeface="Arial" charset="0"/>
        </a:defRPr>
      </a:lvl9pPr>
    </p:titleStyle>
    <p:bodyStyle>
      <a:lvl1pPr marL="342900" indent="-342900" algn="l" rtl="0" fontAlgn="base">
        <a:spcBef>
          <a:spcPct val="20000"/>
        </a:spcBef>
        <a:spcAft>
          <a:spcPct val="0"/>
        </a:spcAft>
        <a:buClr>
          <a:schemeClr val="tx1"/>
        </a:buClr>
        <a:buChar char="•"/>
        <a:defRPr sz="3200">
          <a:solidFill>
            <a:schemeClr val="tx1"/>
          </a:solidFill>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latin typeface="+mn-lt"/>
        </a:defRPr>
      </a:lvl2pPr>
      <a:lvl3pPr marL="1143000" indent="-228600" algn="l" rtl="0" fontAlgn="base">
        <a:spcBef>
          <a:spcPct val="20000"/>
        </a:spcBef>
        <a:spcAft>
          <a:spcPct val="0"/>
        </a:spcAft>
        <a:buClr>
          <a:schemeClr val="tx1"/>
        </a:buClr>
        <a:buChar char="•"/>
        <a:defRPr sz="2400">
          <a:solidFill>
            <a:schemeClr val="tx1"/>
          </a:solidFill>
          <a:latin typeface="+mn-lt"/>
        </a:defRPr>
      </a:lvl3pPr>
      <a:lvl4pPr marL="1600200" indent="-228600" algn="l" rtl="0" fontAlgn="base">
        <a:spcBef>
          <a:spcPct val="20000"/>
        </a:spcBef>
        <a:spcAft>
          <a:spcPct val="0"/>
        </a:spcAft>
        <a:buClr>
          <a:schemeClr val="tx1"/>
        </a:buClr>
        <a:buChar char="–"/>
        <a:defRPr sz="2000">
          <a:solidFill>
            <a:schemeClr val="tx1"/>
          </a:solidFill>
          <a:latin typeface="+mn-lt"/>
        </a:defRPr>
      </a:lvl4pPr>
      <a:lvl5pPr marL="2057400" indent="-228600" algn="l" rtl="0" fontAlgn="base">
        <a:spcBef>
          <a:spcPct val="20000"/>
        </a:spcBef>
        <a:spcAft>
          <a:spcPct val="0"/>
        </a:spcAft>
        <a:buClr>
          <a:schemeClr val="tx1"/>
        </a:buClr>
        <a:buChar char="»"/>
        <a:defRPr sz="2000">
          <a:solidFill>
            <a:schemeClr val="tx1"/>
          </a:solidFill>
          <a:latin typeface="+mn-lt"/>
        </a:defRPr>
      </a:lvl5pPr>
      <a:lvl6pPr marL="2514600" indent="-228600" algn="l" rtl="0" eaLnBrk="1" fontAlgn="base" hangingPunct="1">
        <a:spcBef>
          <a:spcPct val="20000"/>
        </a:spcBef>
        <a:spcAft>
          <a:spcPct val="0"/>
        </a:spcAft>
        <a:buClr>
          <a:schemeClr val="tx1"/>
        </a:buClr>
        <a:buChar char="»"/>
        <a:defRPr sz="2000">
          <a:solidFill>
            <a:schemeClr val="tx1"/>
          </a:solidFill>
          <a:latin typeface="+mn-lt"/>
        </a:defRPr>
      </a:lvl6pPr>
      <a:lvl7pPr marL="2971800" indent="-228600" algn="l" rtl="0" eaLnBrk="1" fontAlgn="base" hangingPunct="1">
        <a:spcBef>
          <a:spcPct val="20000"/>
        </a:spcBef>
        <a:spcAft>
          <a:spcPct val="0"/>
        </a:spcAft>
        <a:buClr>
          <a:schemeClr val="tx1"/>
        </a:buClr>
        <a:buChar char="»"/>
        <a:defRPr sz="2000">
          <a:solidFill>
            <a:schemeClr val="tx1"/>
          </a:solidFill>
          <a:latin typeface="+mn-lt"/>
        </a:defRPr>
      </a:lvl7pPr>
      <a:lvl8pPr marL="3429000" indent="-228600" algn="l" rtl="0" eaLnBrk="1" fontAlgn="base" hangingPunct="1">
        <a:spcBef>
          <a:spcPct val="20000"/>
        </a:spcBef>
        <a:spcAft>
          <a:spcPct val="0"/>
        </a:spcAft>
        <a:buClr>
          <a:schemeClr val="tx1"/>
        </a:buClr>
        <a:buChar char="»"/>
        <a:defRPr sz="2000">
          <a:solidFill>
            <a:schemeClr val="tx1"/>
          </a:solidFill>
          <a:latin typeface="+mn-lt"/>
        </a:defRPr>
      </a:lvl8pPr>
      <a:lvl9pPr marL="3886200" indent="-228600" algn="l" rtl="0" eaLnBrk="1" fontAlgn="base" hangingPunct="1">
        <a:spcBef>
          <a:spcPct val="20000"/>
        </a:spcBef>
        <a:spcAft>
          <a:spcPct val="0"/>
        </a:spcAft>
        <a:buClr>
          <a:schemeClr val="tx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933825"/>
            <a:ext cx="8305800" cy="1933575"/>
          </a:xfrm>
        </p:spPr>
        <p:txBody>
          <a:bodyPr/>
          <a:lstStyle/>
          <a:p>
            <a:pPr>
              <a:defRPr/>
            </a:pPr>
            <a:r>
              <a:rPr lang="en-GB" sz="4800" b="1" dirty="0" err="1" smtClean="0">
                <a:solidFill>
                  <a:srgbClr val="FF0000"/>
                </a:solidFill>
                <a:effectLst>
                  <a:outerShdw blurRad="38100" dist="38100" dir="2700000" algn="tl">
                    <a:srgbClr val="000000">
                      <a:alpha val="43137"/>
                    </a:srgbClr>
                  </a:outerShdw>
                </a:effectLst>
                <a:latin typeface="Century Gothic" pitchFamily="34" charset="0"/>
              </a:rPr>
              <a:t>Ysgol</a:t>
            </a:r>
            <a:r>
              <a:rPr lang="en-GB" sz="4800" b="1" dirty="0" smtClean="0">
                <a:solidFill>
                  <a:srgbClr val="FF0000"/>
                </a:solidFill>
                <a:effectLst>
                  <a:outerShdw blurRad="38100" dist="38100" dir="2700000" algn="tl">
                    <a:srgbClr val="000000">
                      <a:alpha val="43137"/>
                    </a:srgbClr>
                  </a:outerShdw>
                </a:effectLst>
                <a:latin typeface="Century Gothic" pitchFamily="34" charset="0"/>
              </a:rPr>
              <a:t> </a:t>
            </a:r>
            <a:r>
              <a:rPr lang="en-GB" sz="4800" b="1" dirty="0" err="1" smtClean="0">
                <a:solidFill>
                  <a:srgbClr val="FF0000"/>
                </a:solidFill>
                <a:effectLst>
                  <a:outerShdw blurRad="38100" dist="38100" dir="2700000" algn="tl">
                    <a:srgbClr val="000000">
                      <a:alpha val="43137"/>
                    </a:srgbClr>
                  </a:outerShdw>
                </a:effectLst>
                <a:latin typeface="Century Gothic" pitchFamily="34" charset="0"/>
              </a:rPr>
              <a:t>Coedcae</a:t>
            </a:r>
            <a:r>
              <a:rPr lang="en-GB" sz="4800" b="1" dirty="0" smtClean="0">
                <a:solidFill>
                  <a:srgbClr val="FF0000"/>
                </a:solidFill>
                <a:effectLst>
                  <a:outerShdw blurRad="38100" dist="38100" dir="2700000" algn="tl">
                    <a:srgbClr val="000000">
                      <a:alpha val="43137"/>
                    </a:srgbClr>
                  </a:outerShdw>
                </a:effectLst>
                <a:latin typeface="Century Gothic" pitchFamily="34" charset="0"/>
              </a:rPr>
              <a:t> School</a:t>
            </a:r>
            <a:br>
              <a:rPr lang="en-GB" sz="4800" b="1" dirty="0" smtClean="0">
                <a:solidFill>
                  <a:srgbClr val="FF0000"/>
                </a:solidFill>
                <a:effectLst>
                  <a:outerShdw blurRad="38100" dist="38100" dir="2700000" algn="tl">
                    <a:srgbClr val="000000">
                      <a:alpha val="43137"/>
                    </a:srgbClr>
                  </a:outerShdw>
                </a:effectLst>
                <a:latin typeface="Century Gothic" pitchFamily="34" charset="0"/>
              </a:rPr>
            </a:br>
            <a:endParaRPr lang="en-GB" sz="4800" b="1" dirty="0">
              <a:solidFill>
                <a:srgbClr val="FF0000"/>
              </a:solidFill>
              <a:effectLst>
                <a:outerShdw blurRad="38100" dist="38100" dir="2700000" algn="tl">
                  <a:srgbClr val="000000">
                    <a:alpha val="43137"/>
                  </a:srgbClr>
                </a:outerShdw>
              </a:effectLst>
              <a:latin typeface="Century Gothic" pitchFamily="34" charset="0"/>
            </a:endParaRPr>
          </a:p>
        </p:txBody>
      </p:sp>
      <p:sp>
        <p:nvSpPr>
          <p:cNvPr id="3" name="Subtitle 2"/>
          <p:cNvSpPr>
            <a:spLocks noGrp="1"/>
          </p:cNvSpPr>
          <p:nvPr>
            <p:ph type="subTitle" idx="1"/>
          </p:nvPr>
        </p:nvSpPr>
        <p:spPr>
          <a:xfrm>
            <a:off x="684213" y="5157788"/>
            <a:ext cx="8305800" cy="1150937"/>
          </a:xfrm>
        </p:spPr>
        <p:txBody>
          <a:bodyPr/>
          <a:lstStyle/>
          <a:p>
            <a:pPr>
              <a:defRPr/>
            </a:pPr>
            <a:r>
              <a:rPr lang="en-GB" sz="3600" b="1" dirty="0" err="1" smtClean="0">
                <a:effectLst>
                  <a:outerShdw blurRad="38100" dist="38100" dir="2700000" algn="tl">
                    <a:srgbClr val="000000">
                      <a:alpha val="43137"/>
                    </a:srgbClr>
                  </a:outerShdw>
                </a:effectLst>
                <a:latin typeface="Century Gothic" pitchFamily="34" charset="0"/>
              </a:rPr>
              <a:t>Tîm</a:t>
            </a:r>
            <a:r>
              <a:rPr lang="en-GB" sz="3600" b="1" dirty="0" smtClean="0">
                <a:effectLst>
                  <a:outerShdw blurRad="38100" dist="38100" dir="2700000" algn="tl">
                    <a:srgbClr val="000000">
                      <a:alpha val="43137"/>
                    </a:srgbClr>
                  </a:outerShdw>
                </a:effectLst>
                <a:latin typeface="Century Gothic" pitchFamily="34" charset="0"/>
              </a:rPr>
              <a:t> o </a:t>
            </a:r>
            <a:r>
              <a:rPr lang="en-GB" sz="3600" b="1" dirty="0" err="1" smtClean="0">
                <a:effectLst>
                  <a:outerShdw blurRad="38100" dist="38100" dir="2700000" algn="tl">
                    <a:srgbClr val="000000">
                      <a:alpha val="43137"/>
                    </a:srgbClr>
                  </a:outerShdw>
                </a:effectLst>
                <a:latin typeface="Century Gothic" pitchFamily="34" charset="0"/>
              </a:rPr>
              <a:t>amgylch</a:t>
            </a:r>
            <a:r>
              <a:rPr lang="en-GB" sz="3600" b="1" dirty="0" smtClean="0">
                <a:effectLst>
                  <a:outerShdw blurRad="38100" dist="38100" dir="2700000" algn="tl">
                    <a:srgbClr val="000000">
                      <a:alpha val="43137"/>
                    </a:srgbClr>
                  </a:outerShdw>
                </a:effectLst>
                <a:latin typeface="Century Gothic" pitchFamily="34" charset="0"/>
              </a:rPr>
              <a:t> y </a:t>
            </a:r>
            <a:r>
              <a:rPr lang="en-GB" sz="3600" b="1" dirty="0" err="1" smtClean="0">
                <a:effectLst>
                  <a:outerShdw blurRad="38100" dist="38100" dir="2700000" algn="tl">
                    <a:srgbClr val="000000">
                      <a:alpha val="43137"/>
                    </a:srgbClr>
                  </a:outerShdw>
                </a:effectLst>
                <a:latin typeface="Century Gothic" pitchFamily="34" charset="0"/>
              </a:rPr>
              <a:t>teulu</a:t>
            </a:r>
            <a:r>
              <a:rPr lang="en-GB" sz="3600" b="1" dirty="0" smtClean="0">
                <a:effectLst>
                  <a:outerShdw blurRad="38100" dist="38100" dir="2700000" algn="tl">
                    <a:srgbClr val="000000">
                      <a:alpha val="43137"/>
                    </a:srgbClr>
                  </a:outerShdw>
                </a:effectLst>
                <a:latin typeface="Century Gothic" pitchFamily="34" charset="0"/>
              </a:rPr>
              <a:t> (TAT)</a:t>
            </a:r>
            <a:endParaRPr lang="en-GB" sz="3600" b="1" dirty="0">
              <a:effectLst>
                <a:outerShdw blurRad="38100" dist="38100" dir="2700000" algn="tl">
                  <a:srgbClr val="000000">
                    <a:alpha val="43137"/>
                  </a:srgbClr>
                </a:outerShdw>
              </a:effectLst>
              <a:latin typeface="Century Gothic"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b="1" dirty="0" smtClean="0">
                <a:effectLst>
                  <a:outerShdw blurRad="38100" dist="38100" dir="2700000" algn="tl">
                    <a:srgbClr val="000000">
                      <a:alpha val="43137"/>
                    </a:srgbClr>
                  </a:outerShdw>
                </a:effectLst>
                <a:latin typeface="Century Gothic" pitchFamily="34" charset="0"/>
              </a:rPr>
              <a:t>Y broses …</a:t>
            </a:r>
            <a:endParaRPr lang="en-GB" b="1" dirty="0">
              <a:effectLst>
                <a:outerShdw blurRad="38100" dist="38100" dir="2700000" algn="tl">
                  <a:srgbClr val="000000">
                    <a:alpha val="43137"/>
                  </a:srgbClr>
                </a:outerShdw>
              </a:effectLst>
              <a:latin typeface="Century Gothic" pitchFamily="34" charset="0"/>
            </a:endParaRPr>
          </a:p>
        </p:txBody>
      </p:sp>
      <p:sp>
        <p:nvSpPr>
          <p:cNvPr id="3" name="Content Placeholder 2"/>
          <p:cNvSpPr>
            <a:spLocks noGrp="1"/>
          </p:cNvSpPr>
          <p:nvPr>
            <p:ph idx="1"/>
          </p:nvPr>
        </p:nvSpPr>
        <p:spPr>
          <a:xfrm>
            <a:off x="990600" y="1600200"/>
            <a:ext cx="8001000" cy="4997450"/>
          </a:xfrm>
        </p:spPr>
        <p:txBody>
          <a:bodyPr/>
          <a:lstStyle/>
          <a:p>
            <a:r>
              <a:rPr lang="en-GB" smtClean="0">
                <a:latin typeface="Century Gothic" pitchFamily="34" charset="0"/>
              </a:rPr>
              <a:t>Achosion yn cael eu cyflwyno</a:t>
            </a:r>
          </a:p>
          <a:p>
            <a:r>
              <a:rPr lang="en-GB" smtClean="0">
                <a:latin typeface="Century Gothic" pitchFamily="34" charset="0"/>
              </a:rPr>
              <a:t>Trafodaeth banel</a:t>
            </a:r>
          </a:p>
          <a:p>
            <a:r>
              <a:rPr lang="en-GB" smtClean="0">
                <a:latin typeface="Century Gothic" pitchFamily="34" charset="0"/>
              </a:rPr>
              <a:t>Blaenoriaethu anghenion a gwasanaeth priodol wedi’i nodi i gefnogi</a:t>
            </a:r>
          </a:p>
          <a:p>
            <a:r>
              <a:rPr lang="en-GB" smtClean="0">
                <a:latin typeface="Century Gothic" pitchFamily="34" charset="0"/>
              </a:rPr>
              <a:t>Asiantaeth berthnasol yn derbyn y llwyth achosion </a:t>
            </a:r>
          </a:p>
          <a:p>
            <a:r>
              <a:rPr lang="en-GB" smtClean="0">
                <a:latin typeface="Century Gothic" pitchFamily="34" charset="0"/>
              </a:rPr>
              <a:t>Diweddariadau o lwythi achosion ‘byw’ yn cael eu hadolygu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b="1" dirty="0" err="1" smtClean="0">
                <a:effectLst>
                  <a:outerShdw blurRad="38100" dist="38100" dir="2700000" algn="tl">
                    <a:srgbClr val="000000">
                      <a:alpha val="43137"/>
                    </a:srgbClr>
                  </a:outerShdw>
                </a:effectLst>
                <a:latin typeface="Century Gothic" pitchFamily="34" charset="0"/>
              </a:rPr>
              <a:t>Astudiaeth</a:t>
            </a:r>
            <a:r>
              <a:rPr lang="en-GB" b="1" dirty="0" smtClean="0">
                <a:effectLst>
                  <a:outerShdw blurRad="38100" dist="38100" dir="2700000" algn="tl">
                    <a:srgbClr val="000000">
                      <a:alpha val="43137"/>
                    </a:srgbClr>
                  </a:outerShdw>
                </a:effectLst>
                <a:latin typeface="Century Gothic" pitchFamily="34" charset="0"/>
              </a:rPr>
              <a:t> </a:t>
            </a:r>
            <a:r>
              <a:rPr lang="en-GB" b="1" dirty="0" err="1" smtClean="0">
                <a:effectLst>
                  <a:outerShdw blurRad="38100" dist="38100" dir="2700000" algn="tl">
                    <a:srgbClr val="000000">
                      <a:alpha val="43137"/>
                    </a:srgbClr>
                  </a:outerShdw>
                </a:effectLst>
                <a:latin typeface="Century Gothic" pitchFamily="34" charset="0"/>
              </a:rPr>
              <a:t>achos</a:t>
            </a:r>
            <a:r>
              <a:rPr lang="en-GB" b="1" dirty="0" smtClean="0">
                <a:effectLst>
                  <a:outerShdw blurRad="38100" dist="38100" dir="2700000" algn="tl">
                    <a:srgbClr val="000000">
                      <a:alpha val="43137"/>
                    </a:srgbClr>
                  </a:outerShdw>
                </a:effectLst>
                <a:latin typeface="Century Gothic" pitchFamily="34" charset="0"/>
              </a:rPr>
              <a:t> A</a:t>
            </a:r>
            <a:endParaRPr lang="en-GB" b="1" dirty="0">
              <a:effectLst>
                <a:outerShdw blurRad="38100" dist="38100" dir="2700000" algn="tl">
                  <a:srgbClr val="000000">
                    <a:alpha val="43137"/>
                  </a:srgbClr>
                </a:outerShdw>
              </a:effectLst>
              <a:latin typeface="Century Gothic" pitchFamily="34" charset="0"/>
            </a:endParaRPr>
          </a:p>
        </p:txBody>
      </p:sp>
      <p:sp>
        <p:nvSpPr>
          <p:cNvPr id="35842" name="Content Placeholder 2"/>
          <p:cNvSpPr>
            <a:spLocks noGrp="1"/>
          </p:cNvSpPr>
          <p:nvPr>
            <p:ph idx="1"/>
          </p:nvPr>
        </p:nvSpPr>
        <p:spPr>
          <a:xfrm>
            <a:off x="990600" y="1600200"/>
            <a:ext cx="8001000" cy="5068888"/>
          </a:xfrm>
        </p:spPr>
        <p:txBody>
          <a:bodyPr/>
          <a:lstStyle/>
          <a:p>
            <a:pPr>
              <a:buFontTx/>
              <a:buNone/>
            </a:pPr>
            <a:r>
              <a:rPr lang="en-GB" sz="1200" b="1" smtClean="0">
                <a:latin typeface="Century Gothic" pitchFamily="34" charset="0"/>
              </a:rPr>
              <a:t>RHESWM DROS ATGYFEIRIO</a:t>
            </a:r>
            <a:endParaRPr lang="en-GB" sz="1200" smtClean="0">
              <a:latin typeface="Century Gothic" pitchFamily="34" charset="0"/>
            </a:endParaRPr>
          </a:p>
          <a:p>
            <a:pPr>
              <a:buFontTx/>
              <a:buNone/>
            </a:pPr>
            <a:r>
              <a:rPr lang="en-GB" sz="1200" smtClean="0">
                <a:latin typeface="Century Gothic" pitchFamily="34" charset="0"/>
              </a:rPr>
              <a:t>	Roedd ‘A’ yn anhapus iawn yn yr ysgol ar ddechrau tymor newydd, ac yn ei chael hi’n anodd iawn ymgartrefu, er ei fod wedi cyflawni cyfradd bresenoldeb ragorol o 98.6% y tymor blaenorol. Roedd ei waith yn dechrau llithro. Roedd y disgybl yn cwyno ei fod yn cael ei fwlio. Cysylltwyd â’r fam, a chymerodd yr holl ddisgyblion a oedd yn peri pryder i ‘A’ ran yn y rhaglen cyfiawnder adferol. Datryswyd yr holl faterion ond roedd ‘A’ yn dal yn anhapus.  Drwy gyfweliadau pellach gyda’r Fam, datgelwyd hanes nad oedd yr ysgol yn gwybod amdano, sef bod ‘A’ yn hynod sensitif oherwydd digwyddiadau yn yr ysgol gynradd, yn gysylltiedig â sefyllfa deuluol. Cytunwyd ar raglen SEAL ac atgyfeiriad at TAT.</a:t>
            </a:r>
          </a:p>
          <a:p>
            <a:pPr>
              <a:buFontTx/>
              <a:buNone/>
            </a:pPr>
            <a:r>
              <a:rPr lang="en-GB" sz="1200" b="1" smtClean="0">
                <a:latin typeface="Century Gothic" pitchFamily="34" charset="0"/>
              </a:rPr>
              <a:t>O DAN TAT</a:t>
            </a:r>
            <a:r>
              <a:rPr lang="en-GB" sz="1200" smtClean="0">
                <a:latin typeface="Century Gothic" pitchFamily="34" charset="0"/>
              </a:rPr>
              <a:t> </a:t>
            </a:r>
          </a:p>
          <a:p>
            <a:r>
              <a:rPr lang="en-GB" sz="1200" smtClean="0">
                <a:latin typeface="Century Gothic" pitchFamily="34" charset="0"/>
              </a:rPr>
              <a:t>Fe wnaeth gweithiwr cymdeithasol a nyrs gyfarfod â’r teulu a chynnig eu cefnogaeth i’r rhieni, gan ddarparu strategaethau i ddelio â hunanbarch isel iawn</a:t>
            </a:r>
          </a:p>
          <a:p>
            <a:r>
              <a:rPr lang="en-GB" sz="1200" smtClean="0">
                <a:latin typeface="Century Gothic" pitchFamily="34" charset="0"/>
              </a:rPr>
              <a:t>Ehangwyd y cwricwlwm SEAL i waith 1:1 gyda gweithiwr ieuenctid, a mynychu prosiect garddio i gyfarfod â disgyblion eraill a chynyddu hyder.</a:t>
            </a:r>
          </a:p>
          <a:p>
            <a:r>
              <a:rPr lang="en-GB" sz="1200" smtClean="0">
                <a:latin typeface="Century Gothic" pitchFamily="34" charset="0"/>
              </a:rPr>
              <a:t>Mae prosiect STAR wedi cwnsela disgyblion yngl</a:t>
            </a:r>
            <a:r>
              <a:rPr lang="cy-GB" sz="1200" smtClean="0">
                <a:latin typeface="Century Gothic" pitchFamily="34" charset="0"/>
              </a:rPr>
              <a:t>ŷn â beth yw perthynas iach lle mae pawb yn gyfartal.</a:t>
            </a:r>
            <a:r>
              <a:rPr lang="en-GB" sz="1200" smtClean="0">
                <a:latin typeface="Century Gothic" pitchFamily="34" charset="0"/>
              </a:rPr>
              <a:t> </a:t>
            </a:r>
          </a:p>
          <a:p>
            <a:pPr>
              <a:buFontTx/>
              <a:buNone/>
            </a:pPr>
            <a:r>
              <a:rPr lang="en-GB" sz="1200" b="1" smtClean="0">
                <a:latin typeface="Century Gothic" pitchFamily="34" charset="0"/>
              </a:rPr>
              <a:t>CANLYNIADAU</a:t>
            </a:r>
            <a:endParaRPr lang="en-GB" sz="1200" smtClean="0">
              <a:latin typeface="Century Gothic" pitchFamily="34" charset="0"/>
            </a:endParaRPr>
          </a:p>
          <a:p>
            <a:r>
              <a:rPr lang="en-GB" sz="1200" smtClean="0">
                <a:latin typeface="Century Gothic" pitchFamily="34" charset="0"/>
              </a:rPr>
              <a:t>Mae’n cyfranogi’n dda gyda’r cwricwlwm SEAL, gan ymresymu gyda theimladau ac ymgysylltu â strategaethau i ymdopi’n fwy cadarnhaol</a:t>
            </a:r>
          </a:p>
          <a:p>
            <a:r>
              <a:rPr lang="en-GB" sz="1200" smtClean="0">
                <a:latin typeface="Century Gothic" pitchFamily="34" charset="0"/>
              </a:rPr>
              <a:t>Wedi datblygu grwpiau cyfeillgarwch presennol ac wedi sefydlu rhai newydd</a:t>
            </a:r>
          </a:p>
          <a:p>
            <a:r>
              <a:rPr lang="en-GB" sz="1200" smtClean="0">
                <a:latin typeface="Century Gothic" pitchFamily="34" charset="0"/>
              </a:rPr>
              <a:t>Cyflawni gradd gyffredinol ym mhob pwnc a rhagori mewn tri phwnc</a:t>
            </a:r>
          </a:p>
          <a:p>
            <a:r>
              <a:rPr lang="en-GB" sz="1200" smtClean="0">
                <a:latin typeface="Century Gothic" pitchFamily="34" charset="0"/>
              </a:rPr>
              <a:t>Mam yn adrodd ei fod yn hapusach o lawer ac yn sefydlog gartref</a:t>
            </a:r>
          </a:p>
          <a:p>
            <a:r>
              <a:rPr lang="en-GB" sz="1200" smtClean="0">
                <a:latin typeface="Century Gothic" pitchFamily="34" charset="0"/>
              </a:rPr>
              <a:t>Rhoddwyd rhan allweddol iddo yn sioe’r ysgol eleni</a:t>
            </a:r>
          </a:p>
          <a:p>
            <a:r>
              <a:rPr lang="en-GB" sz="1200" smtClean="0">
                <a:latin typeface="Century Gothic" pitchFamily="34" charset="0"/>
              </a:rPr>
              <a:t>Wedi cynnal lefel presenoldeb</a:t>
            </a:r>
          </a:p>
          <a:p>
            <a:pPr>
              <a:buFontTx/>
              <a:buNone/>
            </a:pPr>
            <a:endParaRPr lang="en-GB" sz="1200" smtClean="0">
              <a:latin typeface="Century Gothic"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b="1" dirty="0" err="1" smtClean="0">
                <a:effectLst>
                  <a:outerShdw blurRad="38100" dist="38100" dir="2700000" algn="tl">
                    <a:srgbClr val="000000">
                      <a:alpha val="43137"/>
                    </a:srgbClr>
                  </a:outerShdw>
                </a:effectLst>
                <a:latin typeface="Century Gothic" pitchFamily="34" charset="0"/>
              </a:rPr>
              <a:t>Astudiaeth</a:t>
            </a:r>
            <a:r>
              <a:rPr lang="en-GB" b="1" dirty="0" smtClean="0">
                <a:effectLst>
                  <a:outerShdw blurRad="38100" dist="38100" dir="2700000" algn="tl">
                    <a:srgbClr val="000000">
                      <a:alpha val="43137"/>
                    </a:srgbClr>
                  </a:outerShdw>
                </a:effectLst>
                <a:latin typeface="Century Gothic" pitchFamily="34" charset="0"/>
              </a:rPr>
              <a:t> </a:t>
            </a:r>
            <a:r>
              <a:rPr lang="en-GB" b="1" dirty="0" err="1" smtClean="0">
                <a:effectLst>
                  <a:outerShdw blurRad="38100" dist="38100" dir="2700000" algn="tl">
                    <a:srgbClr val="000000">
                      <a:alpha val="43137"/>
                    </a:srgbClr>
                  </a:outerShdw>
                </a:effectLst>
                <a:latin typeface="Century Gothic" pitchFamily="34" charset="0"/>
              </a:rPr>
              <a:t>achos</a:t>
            </a:r>
            <a:r>
              <a:rPr lang="en-GB" b="1" dirty="0" smtClean="0">
                <a:effectLst>
                  <a:outerShdw blurRad="38100" dist="38100" dir="2700000" algn="tl">
                    <a:srgbClr val="000000">
                      <a:alpha val="43137"/>
                    </a:srgbClr>
                  </a:outerShdw>
                </a:effectLst>
                <a:latin typeface="Century Gothic" pitchFamily="34" charset="0"/>
              </a:rPr>
              <a:t> B</a:t>
            </a:r>
            <a:endParaRPr lang="en-GB" b="1" dirty="0">
              <a:effectLst>
                <a:outerShdw blurRad="38100" dist="38100" dir="2700000" algn="tl">
                  <a:srgbClr val="000000">
                    <a:alpha val="43137"/>
                  </a:srgbClr>
                </a:outerShdw>
              </a:effectLst>
              <a:latin typeface="Century Gothic" pitchFamily="34" charset="0"/>
            </a:endParaRPr>
          </a:p>
        </p:txBody>
      </p:sp>
      <p:sp>
        <p:nvSpPr>
          <p:cNvPr id="37890" name="Content Placeholder 2"/>
          <p:cNvSpPr>
            <a:spLocks noGrp="1"/>
          </p:cNvSpPr>
          <p:nvPr>
            <p:ph idx="1"/>
          </p:nvPr>
        </p:nvSpPr>
        <p:spPr>
          <a:xfrm>
            <a:off x="990600" y="1600200"/>
            <a:ext cx="8001000" cy="4997450"/>
          </a:xfrm>
        </p:spPr>
        <p:txBody>
          <a:bodyPr/>
          <a:lstStyle/>
          <a:p>
            <a:pPr>
              <a:buFontTx/>
              <a:buNone/>
            </a:pPr>
            <a:r>
              <a:rPr lang="en-GB" sz="1400" b="1" smtClean="0">
                <a:latin typeface="Century Gothic" pitchFamily="34" charset="0"/>
              </a:rPr>
              <a:t>RHESWM DROS ATGYFEIRIO</a:t>
            </a:r>
            <a:endParaRPr lang="en-GB" sz="1400" smtClean="0">
              <a:latin typeface="Century Gothic" pitchFamily="34" charset="0"/>
            </a:endParaRPr>
          </a:p>
          <a:p>
            <a:pPr>
              <a:buFontTx/>
              <a:buNone/>
            </a:pPr>
            <a:r>
              <a:rPr lang="en-GB" sz="1400" smtClean="0">
                <a:latin typeface="Century Gothic" pitchFamily="34" charset="0"/>
              </a:rPr>
              <a:t>	Roedd pryder ynghylch presenoldeb Disgybl B – 46% ar gyfartaledd. Atgyfeiriwyd at TAT am fod y disgybl yn methu dychwelyd adref gyda’r nos, cysylltwyd â’r heddlu, perthnasoedd annymunol. Cafwyd caniatâd am ymweliad cartref am fod y fam yn anhwylus iawn. </a:t>
            </a:r>
          </a:p>
          <a:p>
            <a:pPr>
              <a:buFontTx/>
              <a:buNone/>
            </a:pPr>
            <a:r>
              <a:rPr lang="en-GB" sz="1400" b="1" smtClean="0">
                <a:latin typeface="Century Gothic" pitchFamily="34" charset="0"/>
              </a:rPr>
              <a:t>O DAN TAT</a:t>
            </a:r>
            <a:r>
              <a:rPr lang="en-GB" sz="1400" smtClean="0">
                <a:latin typeface="Century Gothic" pitchFamily="34" charset="0"/>
              </a:rPr>
              <a:t> </a:t>
            </a:r>
          </a:p>
          <a:p>
            <a:r>
              <a:rPr lang="en-GB" sz="1400" smtClean="0">
                <a:latin typeface="Century Gothic" pitchFamily="34" charset="0"/>
              </a:rPr>
              <a:t>Cymerodd gweithiwr cymdeithasol yn yr ysgol gyfrifoldeb am yr achos; fe wnaeth gweithio gyda’r teulu ddatgelu gorffennol yn cynnwys trais domestig</a:t>
            </a:r>
          </a:p>
          <a:p>
            <a:r>
              <a:rPr lang="en-GB" sz="1400" smtClean="0">
                <a:latin typeface="Century Gothic" pitchFamily="34" charset="0"/>
              </a:rPr>
              <a:t>Oherwydd salwch y fam, cysylltodd Cymorth i Fenywod â’r teulu, darparodd prosiect STAR strategethau i ‘B’ i ffurfio perthnasoedd iach. Rhoddodd ein gweithiwr ieuenctid ‘B’ ar nifer o brosiectau er mwyn ceisio codi ei hunanbarch a datblygu perthnasoedd cadarnhaol. Hwyluswyd hyn gyda chymorth 1:1.</a:t>
            </a:r>
          </a:p>
          <a:p>
            <a:pPr>
              <a:buFontTx/>
              <a:buNone/>
            </a:pPr>
            <a:r>
              <a:rPr lang="en-GB" sz="1400" b="1" smtClean="0">
                <a:latin typeface="Century Gothic" pitchFamily="34" charset="0"/>
              </a:rPr>
              <a:t>CANLYNIADAU</a:t>
            </a:r>
            <a:endParaRPr lang="en-GB" sz="1400" smtClean="0">
              <a:latin typeface="Century Gothic" pitchFamily="34" charset="0"/>
            </a:endParaRPr>
          </a:p>
          <a:p>
            <a:r>
              <a:rPr lang="en-GB" sz="1400" smtClean="0">
                <a:latin typeface="Century Gothic" pitchFamily="34" charset="0"/>
              </a:rPr>
              <a:t>Presenoldeb gwell - eisoes yn 81%.</a:t>
            </a:r>
          </a:p>
          <a:p>
            <a:r>
              <a:rPr lang="en-GB" sz="1400" smtClean="0">
                <a:latin typeface="Century Gothic" pitchFamily="34" charset="0"/>
              </a:rPr>
              <a:t>Mae ‘B’ yn hapus yn yr ysgol, mae ganddi gylch cyfeillion da ac mae’n cyflawni ei gradd gyffredinol mewn 90% o’i phynciau.</a:t>
            </a:r>
          </a:p>
          <a:p>
            <a:r>
              <a:rPr lang="en-GB" sz="1400" smtClean="0">
                <a:latin typeface="Century Gothic" pitchFamily="34" charset="0"/>
              </a:rPr>
              <a:t>Yn drist, bu farw mam ‘B’ yn ddiweddar. Cymaint yw llwyddiant y cymorth fod ‘B’ yn parhau i gymryd rhan ym mhob un o’r prosiectau ac yn gwneud cynnydd pellach o ran presenoldeb a chyrhaeddiad academaidd.  Mae’r gwaith partneriaeth wedi profi mai dim ond hyrwyddo cyfle i’r eithaf y gall cyfathrebu agored, gonestrwydd ac ymddiriedaeth ei wneud.</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b="1" dirty="0" err="1" smtClean="0">
                <a:effectLst>
                  <a:outerShdw blurRad="38100" dist="38100" dir="2700000" algn="tl">
                    <a:srgbClr val="000000">
                      <a:alpha val="43137"/>
                    </a:srgbClr>
                  </a:outerShdw>
                </a:effectLst>
                <a:latin typeface="Century Gothic" pitchFamily="34" charset="0"/>
              </a:rPr>
              <a:t>Astudiaeth</a:t>
            </a:r>
            <a:r>
              <a:rPr lang="en-GB" b="1" dirty="0" smtClean="0">
                <a:effectLst>
                  <a:outerShdw blurRad="38100" dist="38100" dir="2700000" algn="tl">
                    <a:srgbClr val="000000">
                      <a:alpha val="43137"/>
                    </a:srgbClr>
                  </a:outerShdw>
                </a:effectLst>
                <a:latin typeface="Century Gothic" pitchFamily="34" charset="0"/>
              </a:rPr>
              <a:t> </a:t>
            </a:r>
            <a:r>
              <a:rPr lang="en-GB" b="1" dirty="0" err="1" smtClean="0">
                <a:effectLst>
                  <a:outerShdw blurRad="38100" dist="38100" dir="2700000" algn="tl">
                    <a:srgbClr val="000000">
                      <a:alpha val="43137"/>
                    </a:srgbClr>
                  </a:outerShdw>
                </a:effectLst>
                <a:latin typeface="Century Gothic" pitchFamily="34" charset="0"/>
              </a:rPr>
              <a:t>achos</a:t>
            </a:r>
            <a:r>
              <a:rPr lang="en-GB" b="1" dirty="0" smtClean="0">
                <a:effectLst>
                  <a:outerShdw blurRad="38100" dist="38100" dir="2700000" algn="tl">
                    <a:srgbClr val="000000">
                      <a:alpha val="43137"/>
                    </a:srgbClr>
                  </a:outerShdw>
                </a:effectLst>
                <a:latin typeface="Century Gothic" pitchFamily="34" charset="0"/>
              </a:rPr>
              <a:t> C</a:t>
            </a:r>
            <a:endParaRPr lang="en-GB" b="1" dirty="0">
              <a:effectLst>
                <a:outerShdw blurRad="38100" dist="38100" dir="2700000" algn="tl">
                  <a:srgbClr val="000000">
                    <a:alpha val="43137"/>
                  </a:srgbClr>
                </a:outerShdw>
              </a:effectLst>
              <a:latin typeface="Century Gothic" pitchFamily="34" charset="0"/>
            </a:endParaRPr>
          </a:p>
        </p:txBody>
      </p:sp>
      <p:sp>
        <p:nvSpPr>
          <p:cNvPr id="39938" name="Content Placeholder 2"/>
          <p:cNvSpPr>
            <a:spLocks noGrp="1"/>
          </p:cNvSpPr>
          <p:nvPr>
            <p:ph idx="1"/>
          </p:nvPr>
        </p:nvSpPr>
        <p:spPr/>
        <p:txBody>
          <a:bodyPr/>
          <a:lstStyle/>
          <a:p>
            <a:pPr>
              <a:buFontTx/>
              <a:buNone/>
            </a:pPr>
            <a:r>
              <a:rPr lang="en-GB" sz="1400" b="1" smtClean="0">
                <a:latin typeface="Century Gothic" pitchFamily="34" charset="0"/>
              </a:rPr>
              <a:t>RHESWM DROS ATGYFEIRIO</a:t>
            </a:r>
            <a:endParaRPr lang="en-GB" sz="1400" smtClean="0">
              <a:latin typeface="Century Gothic" pitchFamily="34" charset="0"/>
            </a:endParaRPr>
          </a:p>
          <a:p>
            <a:r>
              <a:rPr lang="en-GB" sz="1400" smtClean="0">
                <a:latin typeface="Century Gothic" pitchFamily="34" charset="0"/>
              </a:rPr>
              <a:t>Roedd presenoldeb ‘C’ yn 85% ac roedd yn hwyr yn cyrraedd yr ysgol yn aml. Mae cynnydd yn ei ymddygiad negyddol ynghyd ag agwedd negyddol at ddysgu. Adroddodd Mam am ymddygiad gwael yn y cartref, methiant i gydymffurfio ag arferion y t</a:t>
            </a:r>
            <a:r>
              <a:rPr lang="cy-GB" sz="1400" smtClean="0">
                <a:latin typeface="Century Gothic" pitchFamily="34" charset="0"/>
              </a:rPr>
              <a:t>ŷ, ei fod yn gecrus ac weithiau’n gas tuag at frodyr/chwiorydd. </a:t>
            </a:r>
            <a:r>
              <a:rPr lang="en-GB" sz="1400" smtClean="0">
                <a:latin typeface="Century Gothic" pitchFamily="34" charset="0"/>
              </a:rPr>
              <a:t> </a:t>
            </a:r>
          </a:p>
          <a:p>
            <a:pPr>
              <a:buFontTx/>
              <a:buNone/>
            </a:pPr>
            <a:endParaRPr lang="en-GB" sz="1400" b="1" smtClean="0">
              <a:latin typeface="Century Gothic" pitchFamily="34" charset="0"/>
            </a:endParaRPr>
          </a:p>
          <a:p>
            <a:pPr>
              <a:buFontTx/>
              <a:buNone/>
            </a:pPr>
            <a:r>
              <a:rPr lang="en-GB" sz="1400" b="1" smtClean="0">
                <a:latin typeface="Century Gothic" pitchFamily="34" charset="0"/>
              </a:rPr>
              <a:t>O DAN TAT</a:t>
            </a:r>
            <a:r>
              <a:rPr lang="en-GB" sz="1400" smtClean="0">
                <a:latin typeface="Century Gothic" pitchFamily="34" charset="0"/>
              </a:rPr>
              <a:t> </a:t>
            </a:r>
          </a:p>
          <a:p>
            <a:r>
              <a:rPr lang="en-GB" sz="1400" smtClean="0">
                <a:latin typeface="Century Gothic" pitchFamily="34" charset="0"/>
              </a:rPr>
              <a:t>Nyrs yr ysgol a gweithiwr cymdeithasol wedi ymgysylltu â’r teulu. Fe wnaeth cyfweliadau â ffocws ac archwiliadau iechyd, gydag atgyfeiriad at y clinig iechyd, ddatgelu anhwylder cysgu nad oedd diagnosis wedi’i wneud ohono’n flaenorol. Mae meddyginiaeth wedi’i rhoi ar bresgripsiwn. </a:t>
            </a:r>
          </a:p>
          <a:p>
            <a:pPr>
              <a:buFontTx/>
              <a:buNone/>
            </a:pPr>
            <a:endParaRPr lang="en-GB" sz="1400" smtClean="0">
              <a:latin typeface="Century Gothic" pitchFamily="34" charset="0"/>
            </a:endParaRPr>
          </a:p>
          <a:p>
            <a:pPr>
              <a:buFontTx/>
              <a:buNone/>
            </a:pPr>
            <a:r>
              <a:rPr lang="en-GB" sz="1400" b="1" smtClean="0">
                <a:latin typeface="Century Gothic" pitchFamily="34" charset="0"/>
              </a:rPr>
              <a:t>CANLYNIADAU</a:t>
            </a:r>
            <a:endParaRPr lang="en-GB" sz="1400" smtClean="0">
              <a:latin typeface="Century Gothic" pitchFamily="34" charset="0"/>
            </a:endParaRPr>
          </a:p>
          <a:p>
            <a:r>
              <a:rPr lang="en-GB" sz="1400" smtClean="0">
                <a:latin typeface="Century Gothic" pitchFamily="34" charset="0"/>
              </a:rPr>
              <a:t>Mae ‘C’ yn cyrraedd yr ysgol yn brydlon erbyn hyn</a:t>
            </a:r>
          </a:p>
          <a:p>
            <a:r>
              <a:rPr lang="en-GB" sz="1400" smtClean="0">
                <a:latin typeface="Century Gothic" pitchFamily="34" charset="0"/>
              </a:rPr>
              <a:t>Mae ei bresenoldeb wedi codi o 85% i 94%</a:t>
            </a:r>
          </a:p>
          <a:p>
            <a:r>
              <a:rPr lang="en-GB" sz="1400" smtClean="0">
                <a:latin typeface="Century Gothic" pitchFamily="34" charset="0"/>
              </a:rPr>
              <a:t>Datgelodd yr adolygiad diweddaraf o gynnydd welliannau aruthrol yn ei ganolbwyntio, ymddygiad a dysgu. Gwelliannau yn y mwyafrif o bynciau</a:t>
            </a:r>
          </a:p>
          <a:p>
            <a:r>
              <a:rPr lang="en-GB" sz="1400" smtClean="0">
                <a:latin typeface="Century Gothic" pitchFamily="34" charset="0"/>
              </a:rPr>
              <a:t>Bywyd y cartref yn fwy hamddenol o lawer, mae’n cysgu’n dda, ac yn awyddus i ddod i’r ysgol.</a:t>
            </a:r>
          </a:p>
          <a:p>
            <a:pPr>
              <a:buFontTx/>
              <a:buNone/>
            </a:pPr>
            <a:endParaRPr lang="en-GB" sz="1400" smtClean="0">
              <a:latin typeface="Century Gothic"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b="1" dirty="0" err="1" smtClean="0">
                <a:effectLst>
                  <a:outerShdw blurRad="38100" dist="38100" dir="2700000" algn="tl">
                    <a:srgbClr val="000000">
                      <a:alpha val="43137"/>
                    </a:srgbClr>
                  </a:outerShdw>
                </a:effectLst>
                <a:latin typeface="Century Gothic" pitchFamily="34" charset="0"/>
              </a:rPr>
              <a:t>Astudiaeth</a:t>
            </a:r>
            <a:r>
              <a:rPr lang="en-GB" b="1" dirty="0" smtClean="0">
                <a:effectLst>
                  <a:outerShdw blurRad="38100" dist="38100" dir="2700000" algn="tl">
                    <a:srgbClr val="000000">
                      <a:alpha val="43137"/>
                    </a:srgbClr>
                  </a:outerShdw>
                </a:effectLst>
                <a:latin typeface="Century Gothic" pitchFamily="34" charset="0"/>
              </a:rPr>
              <a:t> </a:t>
            </a:r>
            <a:r>
              <a:rPr lang="en-GB" b="1" dirty="0" err="1" smtClean="0">
                <a:effectLst>
                  <a:outerShdw blurRad="38100" dist="38100" dir="2700000" algn="tl">
                    <a:srgbClr val="000000">
                      <a:alpha val="43137"/>
                    </a:srgbClr>
                  </a:outerShdw>
                </a:effectLst>
                <a:latin typeface="Century Gothic" pitchFamily="34" charset="0"/>
              </a:rPr>
              <a:t>achos</a:t>
            </a:r>
            <a:r>
              <a:rPr lang="en-GB" b="1" dirty="0" smtClean="0">
                <a:effectLst>
                  <a:outerShdw blurRad="38100" dist="38100" dir="2700000" algn="tl">
                    <a:srgbClr val="000000">
                      <a:alpha val="43137"/>
                    </a:srgbClr>
                  </a:outerShdw>
                </a:effectLst>
                <a:latin typeface="Century Gothic" pitchFamily="34" charset="0"/>
              </a:rPr>
              <a:t> D</a:t>
            </a:r>
            <a:endParaRPr lang="en-GB" b="1" dirty="0">
              <a:effectLst>
                <a:outerShdw blurRad="38100" dist="38100" dir="2700000" algn="tl">
                  <a:srgbClr val="000000">
                    <a:alpha val="43137"/>
                  </a:srgbClr>
                </a:outerShdw>
              </a:effectLst>
              <a:latin typeface="Century Gothic" pitchFamily="34" charset="0"/>
            </a:endParaRPr>
          </a:p>
        </p:txBody>
      </p:sp>
      <p:sp>
        <p:nvSpPr>
          <p:cNvPr id="41986" name="Content Placeholder 2"/>
          <p:cNvSpPr>
            <a:spLocks noGrp="1"/>
          </p:cNvSpPr>
          <p:nvPr>
            <p:ph idx="1"/>
          </p:nvPr>
        </p:nvSpPr>
        <p:spPr>
          <a:xfrm>
            <a:off x="990600" y="1600200"/>
            <a:ext cx="8001000" cy="4852988"/>
          </a:xfrm>
        </p:spPr>
        <p:txBody>
          <a:bodyPr/>
          <a:lstStyle/>
          <a:p>
            <a:pPr>
              <a:buFontTx/>
              <a:buNone/>
            </a:pPr>
            <a:r>
              <a:rPr lang="en-GB" sz="1400" b="1" smtClean="0">
                <a:latin typeface="Century Gothic" pitchFamily="34" charset="0"/>
              </a:rPr>
              <a:t>RHESWM DROS ATGYFEIRIO</a:t>
            </a:r>
            <a:endParaRPr lang="en-GB" sz="1400" smtClean="0">
              <a:latin typeface="Century Gothic" pitchFamily="34" charset="0"/>
            </a:endParaRPr>
          </a:p>
          <a:p>
            <a:r>
              <a:rPr lang="en-GB" sz="1400" smtClean="0">
                <a:latin typeface="Century Gothic" pitchFamily="34" charset="0"/>
              </a:rPr>
              <a:t>Roedd Disgybl D yn gwrthod dod i’r ysgol.  Nid oedd y cartref na’r ysgol yn gweld unrhyw reswm amlwg am hynny. Roedd ei ddysgu blaenorol yn llwyddiannus, a’i gyrhaeddiad yn uchel. Arweiniodd pob ymdrech gan y rhieni a’r tîm cymorth disgyblion at ostyngiad pellach yn ei lefel presenoldeb. Methodd ein prosiectau ieuenctid i ymgysylltu a daeth dadrithiad yn bryder mawr. Hanner diwrnod yr wythnos dros gyfnod o dair wythnos oedd ei bresenoldeb pan gychwynnwyd ymyrraeth. Roedd presenoldeb  o’r fath yn effeithio ar y teulu cyfan, ac yn cael effaith negyddol ar fywydau gweithio a gallu’r ddau riant i ennill cyflog, yn ychwanegol at effaith negyddol ar les cyffredinol brodyr/chwiorydd iau a hwythau’n gwrthod mynd i’r ysgol.</a:t>
            </a:r>
          </a:p>
          <a:p>
            <a:pPr>
              <a:buFontTx/>
              <a:buNone/>
            </a:pPr>
            <a:r>
              <a:rPr lang="en-GB" sz="1400" b="1" smtClean="0">
                <a:latin typeface="Century Gothic" pitchFamily="34" charset="0"/>
              </a:rPr>
              <a:t>O DAN TAT</a:t>
            </a:r>
            <a:r>
              <a:rPr lang="en-GB" sz="1400" smtClean="0">
                <a:latin typeface="Century Gothic" pitchFamily="34" charset="0"/>
              </a:rPr>
              <a:t> </a:t>
            </a:r>
          </a:p>
          <a:p>
            <a:r>
              <a:rPr lang="en-GB" sz="1400" smtClean="0">
                <a:latin typeface="Century Gothic" pitchFamily="34" charset="0"/>
              </a:rPr>
              <a:t>Nyrs yr ysgol a gweithiwr cymdeithasol wedi ymgysylltu â’r teulu.  Arweiniodd ymweliadau rheolaidd â’r cartref gan y tîm cymorth disgyblion, y nyrs a gweithiwr cymdeithasol at ddiagnosis o Anhwylder ar y Sbectrwm Awtistig.</a:t>
            </a:r>
          </a:p>
          <a:p>
            <a:pPr>
              <a:buFontTx/>
              <a:buNone/>
            </a:pPr>
            <a:r>
              <a:rPr lang="en-GB" sz="1400" b="1" smtClean="0">
                <a:latin typeface="Century Gothic" pitchFamily="34" charset="0"/>
              </a:rPr>
              <a:t>CANLYNIADAU</a:t>
            </a:r>
            <a:endParaRPr lang="en-GB" sz="1400" smtClean="0">
              <a:latin typeface="Century Gothic" pitchFamily="34" charset="0"/>
            </a:endParaRPr>
          </a:p>
          <a:p>
            <a:r>
              <a:rPr lang="en-GB" sz="1400" smtClean="0">
                <a:latin typeface="Century Gothic" pitchFamily="34" charset="0"/>
              </a:rPr>
              <a:t>Osgoi erlyniadau presenoldeb gydag ymyrraeth gynnar</a:t>
            </a:r>
          </a:p>
          <a:p>
            <a:r>
              <a:rPr lang="en-GB" sz="1400" smtClean="0">
                <a:latin typeface="Century Gothic" pitchFamily="34" charset="0"/>
              </a:rPr>
              <a:t>Atgyfeiriad at UCD – presenoldeb yn 100% erbyn hyn, ac yn ymgysylltu’n dda iawn</a:t>
            </a:r>
          </a:p>
          <a:p>
            <a:r>
              <a:rPr lang="en-GB" sz="1400" smtClean="0">
                <a:latin typeface="Century Gothic" pitchFamily="34" charset="0"/>
              </a:rPr>
              <a:t>Rhieni wedi cael cymorth priodol – cymorth FACT</a:t>
            </a:r>
          </a:p>
          <a:p>
            <a:r>
              <a:rPr lang="en-GB" sz="1400" smtClean="0">
                <a:latin typeface="Century Gothic" pitchFamily="34" charset="0"/>
              </a:rPr>
              <a:t>Gweithio tuag at fynd yn ôl i’r brif ffrwd</a:t>
            </a:r>
          </a:p>
          <a:p>
            <a:pPr>
              <a:buFontTx/>
              <a:buNone/>
            </a:pPr>
            <a:endParaRPr lang="en-GB" sz="1200" smtClean="0">
              <a:latin typeface="Century Gothic"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b="1" dirty="0" err="1" smtClean="0">
                <a:effectLst>
                  <a:outerShdw blurRad="38100" dist="38100" dir="2700000" algn="tl">
                    <a:srgbClr val="000000">
                      <a:alpha val="43137"/>
                    </a:srgbClr>
                  </a:outerShdw>
                </a:effectLst>
                <a:latin typeface="Century Gothic" pitchFamily="34" charset="0"/>
              </a:rPr>
              <a:t>Effaith</a:t>
            </a:r>
            <a:r>
              <a:rPr lang="en-GB" b="1" dirty="0" smtClean="0">
                <a:effectLst>
                  <a:outerShdw blurRad="38100" dist="38100" dir="2700000" algn="tl">
                    <a:srgbClr val="000000">
                      <a:alpha val="43137"/>
                    </a:srgbClr>
                  </a:outerShdw>
                </a:effectLst>
                <a:latin typeface="Century Gothic" pitchFamily="34" charset="0"/>
              </a:rPr>
              <a:t> TAT</a:t>
            </a:r>
            <a:endParaRPr lang="en-GB" b="1" dirty="0">
              <a:effectLst>
                <a:outerShdw blurRad="38100" dist="38100" dir="2700000" algn="tl">
                  <a:srgbClr val="000000">
                    <a:alpha val="43137"/>
                  </a:srgbClr>
                </a:outerShdw>
              </a:effectLst>
              <a:latin typeface="Century Gothic" pitchFamily="34" charset="0"/>
            </a:endParaRPr>
          </a:p>
        </p:txBody>
      </p:sp>
      <p:sp>
        <p:nvSpPr>
          <p:cNvPr id="3" name="Content Placeholder 2"/>
          <p:cNvSpPr>
            <a:spLocks noGrp="1"/>
          </p:cNvSpPr>
          <p:nvPr>
            <p:ph idx="1"/>
          </p:nvPr>
        </p:nvSpPr>
        <p:spPr>
          <a:xfrm>
            <a:off x="755650" y="1600200"/>
            <a:ext cx="8280400" cy="5068888"/>
          </a:xfrm>
        </p:spPr>
        <p:txBody>
          <a:bodyPr/>
          <a:lstStyle/>
          <a:p>
            <a:pPr>
              <a:buFontTx/>
              <a:buNone/>
            </a:pPr>
            <a:r>
              <a:rPr lang="en-GB" b="1" smtClean="0">
                <a:latin typeface="Century Gothic" pitchFamily="34" charset="0"/>
              </a:rPr>
              <a:t>Presenoldeb</a:t>
            </a:r>
          </a:p>
          <a:p>
            <a:pPr>
              <a:buFontTx/>
              <a:buNone/>
            </a:pPr>
            <a:r>
              <a:rPr lang="en-GB" smtClean="0">
                <a:latin typeface="Century Gothic" pitchFamily="34" charset="0"/>
              </a:rPr>
              <a:t>2011 – 89.6% (4</a:t>
            </a:r>
            <a:r>
              <a:rPr lang="en-GB" baseline="30000" smtClean="0">
                <a:latin typeface="Century Gothic" pitchFamily="34" charset="0"/>
              </a:rPr>
              <a:t>ydd</a:t>
            </a:r>
            <a:r>
              <a:rPr lang="en-GB" smtClean="0">
                <a:latin typeface="Century Gothic" pitchFamily="34" charset="0"/>
              </a:rPr>
              <a:t>)</a:t>
            </a:r>
          </a:p>
          <a:p>
            <a:pPr>
              <a:buFontTx/>
              <a:buNone/>
            </a:pPr>
            <a:r>
              <a:rPr lang="en-GB" smtClean="0">
                <a:latin typeface="Century Gothic" pitchFamily="34" charset="0"/>
              </a:rPr>
              <a:t>2012 – 90.1% (4</a:t>
            </a:r>
            <a:r>
              <a:rPr lang="en-GB" baseline="30000" smtClean="0">
                <a:latin typeface="Century Gothic" pitchFamily="34" charset="0"/>
              </a:rPr>
              <a:t>ydd</a:t>
            </a:r>
            <a:r>
              <a:rPr lang="en-GB" smtClean="0">
                <a:latin typeface="Century Gothic" pitchFamily="34" charset="0"/>
              </a:rPr>
              <a:t>)</a:t>
            </a:r>
          </a:p>
          <a:p>
            <a:pPr>
              <a:buFontTx/>
              <a:buNone/>
            </a:pPr>
            <a:r>
              <a:rPr lang="en-GB" smtClean="0">
                <a:latin typeface="Century Gothic" pitchFamily="34" charset="0"/>
              </a:rPr>
              <a:t>2013 – 92.2% (1</a:t>
            </a:r>
            <a:r>
              <a:rPr lang="en-GB" baseline="30000" smtClean="0">
                <a:latin typeface="Century Gothic" pitchFamily="34" charset="0"/>
              </a:rPr>
              <a:t>af</a:t>
            </a:r>
            <a:r>
              <a:rPr lang="en-GB" smtClean="0">
                <a:latin typeface="Century Gothic" pitchFamily="34" charset="0"/>
              </a:rPr>
              <a:t>)</a:t>
            </a:r>
          </a:p>
          <a:p>
            <a:pPr>
              <a:buFontTx/>
              <a:buNone/>
            </a:pPr>
            <a:r>
              <a:rPr lang="en-GB" b="1" smtClean="0">
                <a:latin typeface="Century Gothic" pitchFamily="34" charset="0"/>
              </a:rPr>
              <a:t>Gwaharddiadau ac atgyfeiriadau EOTAS </a:t>
            </a:r>
          </a:p>
          <a:p>
            <a:pPr>
              <a:buFontTx/>
              <a:buNone/>
            </a:pPr>
            <a:r>
              <a:rPr lang="en-GB" sz="3000" smtClean="0">
                <a:latin typeface="Century Gothic" pitchFamily="34" charset="0"/>
              </a:rPr>
              <a:t>Wedi’u lleihau’n sylweddol</a:t>
            </a:r>
          </a:p>
          <a:p>
            <a:pPr>
              <a:buFontTx/>
              <a:buNone/>
            </a:pPr>
            <a:r>
              <a:rPr lang="en-GB" b="1" smtClean="0">
                <a:latin typeface="Century Gothic" pitchFamily="34" charset="0"/>
              </a:rPr>
              <a:t>Lles emosiynol</a:t>
            </a:r>
          </a:p>
          <a:p>
            <a:pPr>
              <a:buFontTx/>
              <a:buNone/>
            </a:pPr>
            <a:r>
              <a:rPr lang="en-GB" sz="3000" smtClean="0">
                <a:latin typeface="Century Gothic" pitchFamily="34" charset="0"/>
              </a:rPr>
              <a:t>Sgorau dysgu emosiynol wedi gwella ar ôl ymyrraeth TAT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b="1" dirty="0" err="1" smtClean="0">
                <a:effectLst>
                  <a:outerShdw blurRad="38100" dist="38100" dir="2700000" algn="tl">
                    <a:srgbClr val="000000">
                      <a:alpha val="43137"/>
                    </a:srgbClr>
                  </a:outerShdw>
                </a:effectLst>
                <a:latin typeface="Century Gothic" pitchFamily="34" charset="0"/>
              </a:rPr>
              <a:t>Effaith</a:t>
            </a:r>
            <a:r>
              <a:rPr lang="en-GB" b="1" dirty="0" smtClean="0">
                <a:effectLst>
                  <a:outerShdw blurRad="38100" dist="38100" dir="2700000" algn="tl">
                    <a:srgbClr val="000000">
                      <a:alpha val="43137"/>
                    </a:srgbClr>
                  </a:outerShdw>
                </a:effectLst>
                <a:latin typeface="Century Gothic" pitchFamily="34" charset="0"/>
              </a:rPr>
              <a:t> TAT …</a:t>
            </a:r>
            <a:endParaRPr lang="en-GB" b="1" dirty="0">
              <a:effectLst>
                <a:outerShdw blurRad="38100" dist="38100" dir="2700000" algn="tl">
                  <a:srgbClr val="000000">
                    <a:alpha val="43137"/>
                  </a:srgbClr>
                </a:outerShdw>
              </a:effectLst>
              <a:latin typeface="Century Gothic" pitchFamily="34" charset="0"/>
            </a:endParaRPr>
          </a:p>
        </p:txBody>
      </p:sp>
      <p:sp>
        <p:nvSpPr>
          <p:cNvPr id="3" name="Content Placeholder 2"/>
          <p:cNvSpPr>
            <a:spLocks noGrp="1"/>
          </p:cNvSpPr>
          <p:nvPr>
            <p:ph idx="1"/>
          </p:nvPr>
        </p:nvSpPr>
        <p:spPr/>
        <p:txBody>
          <a:bodyPr/>
          <a:lstStyle/>
          <a:p>
            <a:pPr>
              <a:buFontTx/>
              <a:buNone/>
            </a:pPr>
            <a:r>
              <a:rPr lang="en-GB" b="1" smtClean="0">
                <a:latin typeface="Century Gothic" pitchFamily="34" charset="0"/>
              </a:rPr>
              <a:t>Cyrhaeddiad</a:t>
            </a:r>
          </a:p>
          <a:p>
            <a:pPr>
              <a:buFontTx/>
              <a:buNone/>
            </a:pPr>
            <a:endParaRPr lang="en-GB" smtClean="0">
              <a:latin typeface="Century Gothic" pitchFamily="34" charset="0"/>
            </a:endParaRPr>
          </a:p>
        </p:txBody>
      </p:sp>
      <p:graphicFrame>
        <p:nvGraphicFramePr>
          <p:cNvPr id="4" name="Table 3"/>
          <p:cNvGraphicFramePr>
            <a:graphicFrameLocks noGrp="1"/>
          </p:cNvGraphicFramePr>
          <p:nvPr/>
        </p:nvGraphicFramePr>
        <p:xfrm>
          <a:off x="1187450" y="2349500"/>
          <a:ext cx="7848876" cy="3888432"/>
        </p:xfrm>
        <a:graphic>
          <a:graphicData uri="http://schemas.openxmlformats.org/drawingml/2006/table">
            <a:tbl>
              <a:tblPr firstRow="1" bandRow="1">
                <a:tableStyleId>{5C22544A-7EE6-4342-B048-85BDC9FD1C3A}</a:tableStyleId>
              </a:tblPr>
              <a:tblGrid>
                <a:gridCol w="1308146"/>
                <a:gridCol w="1308146"/>
                <a:gridCol w="1308146"/>
                <a:gridCol w="1308146"/>
                <a:gridCol w="1308146"/>
                <a:gridCol w="1308146"/>
              </a:tblGrid>
              <a:tr h="972108">
                <a:tc>
                  <a:txBody>
                    <a:bodyPr/>
                    <a:lstStyle/>
                    <a:p>
                      <a:endParaRPr lang="en-GB" sz="2400" dirty="0"/>
                    </a:p>
                  </a:txBody>
                  <a:tcPr/>
                </a:tc>
                <a:tc>
                  <a:txBody>
                    <a:bodyPr/>
                    <a:lstStyle/>
                    <a:p>
                      <a:r>
                        <a:rPr lang="en-GB" sz="2400" dirty="0" smtClean="0">
                          <a:solidFill>
                            <a:schemeClr val="tx1"/>
                          </a:solidFill>
                          <a:latin typeface="Century Gothic" pitchFamily="34" charset="0"/>
                        </a:rPr>
                        <a:t>L2</a:t>
                      </a:r>
                      <a:endParaRPr lang="en-GB" sz="2400" dirty="0">
                        <a:solidFill>
                          <a:schemeClr val="tx1"/>
                        </a:solidFill>
                        <a:latin typeface="Century Gothic" pitchFamily="34" charset="0"/>
                      </a:endParaRPr>
                    </a:p>
                  </a:txBody>
                  <a:tcPr/>
                </a:tc>
                <a:tc>
                  <a:txBody>
                    <a:bodyPr/>
                    <a:lstStyle/>
                    <a:p>
                      <a:r>
                        <a:rPr lang="en-GB" sz="2400" dirty="0" smtClean="0">
                          <a:solidFill>
                            <a:schemeClr val="tx1"/>
                          </a:solidFill>
                          <a:latin typeface="Century Gothic" pitchFamily="34" charset="0"/>
                        </a:rPr>
                        <a:t>L2+</a:t>
                      </a:r>
                      <a:endParaRPr lang="en-GB" sz="2400" dirty="0">
                        <a:solidFill>
                          <a:schemeClr val="tx1"/>
                        </a:solidFill>
                        <a:latin typeface="Century Gothic" pitchFamily="34" charset="0"/>
                      </a:endParaRPr>
                    </a:p>
                  </a:txBody>
                  <a:tcPr/>
                </a:tc>
                <a:tc>
                  <a:txBody>
                    <a:bodyPr/>
                    <a:lstStyle/>
                    <a:p>
                      <a:r>
                        <a:rPr lang="en-GB" sz="2400" dirty="0" smtClean="0">
                          <a:solidFill>
                            <a:schemeClr val="tx1"/>
                          </a:solidFill>
                          <a:latin typeface="Century Gothic" pitchFamily="34" charset="0"/>
                        </a:rPr>
                        <a:t>DPC</a:t>
                      </a:r>
                      <a:endParaRPr lang="en-GB" sz="2400" dirty="0">
                        <a:solidFill>
                          <a:schemeClr val="tx1"/>
                        </a:solidFill>
                        <a:latin typeface="Century Gothic" pitchFamily="34" charset="0"/>
                      </a:endParaRPr>
                    </a:p>
                  </a:txBody>
                  <a:tcPr/>
                </a:tc>
                <a:tc>
                  <a:txBody>
                    <a:bodyPr/>
                    <a:lstStyle/>
                    <a:p>
                      <a:r>
                        <a:rPr lang="en-GB" sz="2400" dirty="0" smtClean="0">
                          <a:solidFill>
                            <a:schemeClr val="tx1"/>
                          </a:solidFill>
                          <a:latin typeface="Century Gothic" pitchFamily="34" charset="0"/>
                        </a:rPr>
                        <a:t>L1</a:t>
                      </a:r>
                      <a:endParaRPr lang="en-GB" sz="2400" dirty="0">
                        <a:solidFill>
                          <a:schemeClr val="tx1"/>
                        </a:solidFill>
                        <a:latin typeface="Century Gothic" pitchFamily="34" charset="0"/>
                      </a:endParaRPr>
                    </a:p>
                  </a:txBody>
                  <a:tcPr/>
                </a:tc>
                <a:tc>
                  <a:txBody>
                    <a:bodyPr/>
                    <a:lstStyle/>
                    <a:p>
                      <a:r>
                        <a:rPr lang="en-GB" sz="2400" dirty="0" smtClean="0">
                          <a:solidFill>
                            <a:schemeClr val="tx1"/>
                          </a:solidFill>
                          <a:latin typeface="Century Gothic" pitchFamily="34" charset="0"/>
                        </a:rPr>
                        <a:t>CPS</a:t>
                      </a:r>
                      <a:endParaRPr lang="en-GB" sz="2400" dirty="0">
                        <a:solidFill>
                          <a:schemeClr val="tx1"/>
                        </a:solidFill>
                        <a:latin typeface="Century Gothic" pitchFamily="34" charset="0"/>
                      </a:endParaRPr>
                    </a:p>
                  </a:txBody>
                  <a:tcPr/>
                </a:tc>
              </a:tr>
              <a:tr h="972108">
                <a:tc>
                  <a:txBody>
                    <a:bodyPr/>
                    <a:lstStyle/>
                    <a:p>
                      <a:r>
                        <a:rPr lang="en-GB" sz="2400" b="1" dirty="0" smtClean="0">
                          <a:latin typeface="Century Gothic" pitchFamily="34" charset="0"/>
                        </a:rPr>
                        <a:t>2011</a:t>
                      </a:r>
                      <a:endParaRPr lang="en-GB" sz="2400" b="1" dirty="0">
                        <a:latin typeface="Century Gothic" pitchFamily="34" charset="0"/>
                      </a:endParaRPr>
                    </a:p>
                  </a:txBody>
                  <a:tcPr/>
                </a:tc>
                <a:tc>
                  <a:txBody>
                    <a:bodyPr/>
                    <a:lstStyle/>
                    <a:p>
                      <a:r>
                        <a:rPr lang="en-GB" sz="2400" b="1" dirty="0" smtClean="0">
                          <a:latin typeface="Century Gothic" pitchFamily="34" charset="0"/>
                        </a:rPr>
                        <a:t>49%</a:t>
                      </a:r>
                      <a:endParaRPr lang="en-GB" sz="2400" b="1" dirty="0">
                        <a:latin typeface="Century Gothic" pitchFamily="34" charset="0"/>
                      </a:endParaRPr>
                    </a:p>
                  </a:txBody>
                  <a:tcPr/>
                </a:tc>
                <a:tc>
                  <a:txBody>
                    <a:bodyPr/>
                    <a:lstStyle/>
                    <a:p>
                      <a:r>
                        <a:rPr lang="en-GB" sz="2400" b="1" dirty="0" smtClean="0">
                          <a:latin typeface="Century Gothic" pitchFamily="34" charset="0"/>
                        </a:rPr>
                        <a:t>37%</a:t>
                      </a:r>
                      <a:endParaRPr lang="en-GB" sz="2400" b="1" dirty="0">
                        <a:latin typeface="Century Gothic" pitchFamily="34" charset="0"/>
                      </a:endParaRPr>
                    </a:p>
                  </a:txBody>
                  <a:tcPr/>
                </a:tc>
                <a:tc>
                  <a:txBody>
                    <a:bodyPr/>
                    <a:lstStyle/>
                    <a:p>
                      <a:r>
                        <a:rPr lang="en-GB" sz="2400" b="1" dirty="0" smtClean="0">
                          <a:latin typeface="Century Gothic" pitchFamily="34" charset="0"/>
                        </a:rPr>
                        <a:t>37%</a:t>
                      </a:r>
                      <a:endParaRPr lang="en-GB" sz="2400" b="1" dirty="0">
                        <a:latin typeface="Century Gothic" pitchFamily="34" charset="0"/>
                      </a:endParaRPr>
                    </a:p>
                  </a:txBody>
                  <a:tcPr/>
                </a:tc>
                <a:tc>
                  <a:txBody>
                    <a:bodyPr/>
                    <a:lstStyle/>
                    <a:p>
                      <a:r>
                        <a:rPr lang="en-GB" sz="2400" b="1" dirty="0" smtClean="0">
                          <a:latin typeface="Century Gothic" pitchFamily="34" charset="0"/>
                        </a:rPr>
                        <a:t>87%</a:t>
                      </a:r>
                      <a:endParaRPr lang="en-GB" sz="2400" b="1" dirty="0">
                        <a:latin typeface="Century Gothic" pitchFamily="34" charset="0"/>
                      </a:endParaRPr>
                    </a:p>
                  </a:txBody>
                  <a:tcPr/>
                </a:tc>
                <a:tc>
                  <a:txBody>
                    <a:bodyPr/>
                    <a:lstStyle/>
                    <a:p>
                      <a:r>
                        <a:rPr lang="en-GB" sz="2400" b="1" dirty="0" smtClean="0">
                          <a:latin typeface="Century Gothic" pitchFamily="34" charset="0"/>
                        </a:rPr>
                        <a:t>276</a:t>
                      </a:r>
                      <a:endParaRPr lang="en-GB" sz="2400" b="1" dirty="0">
                        <a:latin typeface="Century Gothic" pitchFamily="34" charset="0"/>
                      </a:endParaRPr>
                    </a:p>
                  </a:txBody>
                  <a:tcPr/>
                </a:tc>
              </a:tr>
              <a:tr h="972108">
                <a:tc>
                  <a:txBody>
                    <a:bodyPr/>
                    <a:lstStyle/>
                    <a:p>
                      <a:r>
                        <a:rPr lang="en-GB" sz="2400" b="1" dirty="0" smtClean="0">
                          <a:latin typeface="Century Gothic" pitchFamily="34" charset="0"/>
                        </a:rPr>
                        <a:t>2012</a:t>
                      </a:r>
                      <a:endParaRPr lang="en-GB" sz="2400" b="1" dirty="0">
                        <a:latin typeface="Century Gothic" pitchFamily="34" charset="0"/>
                      </a:endParaRPr>
                    </a:p>
                  </a:txBody>
                  <a:tcPr/>
                </a:tc>
                <a:tc>
                  <a:txBody>
                    <a:bodyPr/>
                    <a:lstStyle/>
                    <a:p>
                      <a:r>
                        <a:rPr lang="en-GB" sz="2400" b="1" dirty="0" smtClean="0">
                          <a:latin typeface="Century Gothic" pitchFamily="34" charset="0"/>
                        </a:rPr>
                        <a:t>72%</a:t>
                      </a:r>
                      <a:endParaRPr lang="en-GB" sz="2400" b="1" dirty="0">
                        <a:latin typeface="Century Gothic" pitchFamily="34" charset="0"/>
                      </a:endParaRPr>
                    </a:p>
                  </a:txBody>
                  <a:tcPr/>
                </a:tc>
                <a:tc>
                  <a:txBody>
                    <a:bodyPr/>
                    <a:lstStyle/>
                    <a:p>
                      <a:r>
                        <a:rPr lang="en-GB" sz="2400" b="1" dirty="0" smtClean="0">
                          <a:latin typeface="Century Gothic" pitchFamily="34" charset="0"/>
                        </a:rPr>
                        <a:t>44%</a:t>
                      </a:r>
                      <a:endParaRPr lang="en-GB" sz="2400" b="1" dirty="0">
                        <a:latin typeface="Century Gothic" pitchFamily="34" charset="0"/>
                      </a:endParaRPr>
                    </a:p>
                  </a:txBody>
                  <a:tcPr/>
                </a:tc>
                <a:tc>
                  <a:txBody>
                    <a:bodyPr/>
                    <a:lstStyle/>
                    <a:p>
                      <a:r>
                        <a:rPr lang="en-GB" sz="2400" b="1" dirty="0" smtClean="0">
                          <a:latin typeface="Century Gothic" pitchFamily="34" charset="0"/>
                        </a:rPr>
                        <a:t>43%</a:t>
                      </a:r>
                      <a:endParaRPr lang="en-GB" sz="2400" b="1" dirty="0">
                        <a:latin typeface="Century Gothic" pitchFamily="34" charset="0"/>
                      </a:endParaRPr>
                    </a:p>
                  </a:txBody>
                  <a:tcPr/>
                </a:tc>
                <a:tc>
                  <a:txBody>
                    <a:bodyPr/>
                    <a:lstStyle/>
                    <a:p>
                      <a:r>
                        <a:rPr lang="en-GB" sz="2400" b="1" dirty="0" smtClean="0">
                          <a:latin typeface="Century Gothic" pitchFamily="34" charset="0"/>
                        </a:rPr>
                        <a:t>95%</a:t>
                      </a:r>
                      <a:endParaRPr lang="en-GB" sz="2400" b="1" dirty="0">
                        <a:latin typeface="Century Gothic" pitchFamily="34" charset="0"/>
                      </a:endParaRPr>
                    </a:p>
                  </a:txBody>
                  <a:tcPr/>
                </a:tc>
                <a:tc>
                  <a:txBody>
                    <a:bodyPr/>
                    <a:lstStyle/>
                    <a:p>
                      <a:r>
                        <a:rPr lang="en-GB" sz="2400" b="1" dirty="0" smtClean="0">
                          <a:latin typeface="Century Gothic" pitchFamily="34" charset="0"/>
                        </a:rPr>
                        <a:t>325</a:t>
                      </a:r>
                      <a:endParaRPr lang="en-GB" sz="2400" b="1" dirty="0">
                        <a:latin typeface="Century Gothic" pitchFamily="34" charset="0"/>
                      </a:endParaRPr>
                    </a:p>
                  </a:txBody>
                  <a:tcPr/>
                </a:tc>
              </a:tr>
              <a:tr h="972108">
                <a:tc>
                  <a:txBody>
                    <a:bodyPr/>
                    <a:lstStyle/>
                    <a:p>
                      <a:r>
                        <a:rPr lang="en-GB" sz="2400" b="1" dirty="0" smtClean="0">
                          <a:latin typeface="Century Gothic" pitchFamily="34" charset="0"/>
                        </a:rPr>
                        <a:t>2013</a:t>
                      </a:r>
                      <a:endParaRPr lang="en-GB" sz="2400" b="1" dirty="0">
                        <a:latin typeface="Century Gothic" pitchFamily="34" charset="0"/>
                      </a:endParaRPr>
                    </a:p>
                  </a:txBody>
                  <a:tcPr/>
                </a:tc>
                <a:tc>
                  <a:txBody>
                    <a:bodyPr/>
                    <a:lstStyle/>
                    <a:p>
                      <a:r>
                        <a:rPr lang="en-GB" sz="2400" b="1" dirty="0" smtClean="0">
                          <a:latin typeface="Century Gothic" pitchFamily="34" charset="0"/>
                        </a:rPr>
                        <a:t>84%</a:t>
                      </a:r>
                      <a:endParaRPr lang="en-GB" sz="2400" b="1" dirty="0">
                        <a:latin typeface="Century Gothic" pitchFamily="34" charset="0"/>
                      </a:endParaRPr>
                    </a:p>
                  </a:txBody>
                  <a:tcPr/>
                </a:tc>
                <a:tc>
                  <a:txBody>
                    <a:bodyPr/>
                    <a:lstStyle/>
                    <a:p>
                      <a:r>
                        <a:rPr lang="en-GB" sz="2400" b="1" dirty="0" smtClean="0">
                          <a:latin typeface="Century Gothic" pitchFamily="34" charset="0"/>
                        </a:rPr>
                        <a:t>46%</a:t>
                      </a:r>
                      <a:endParaRPr lang="en-GB" sz="2400" b="1" dirty="0">
                        <a:latin typeface="Century Gothic" pitchFamily="34" charset="0"/>
                      </a:endParaRPr>
                    </a:p>
                  </a:txBody>
                  <a:tcPr/>
                </a:tc>
                <a:tc>
                  <a:txBody>
                    <a:bodyPr/>
                    <a:lstStyle/>
                    <a:p>
                      <a:r>
                        <a:rPr lang="en-GB" sz="2400" b="1" dirty="0" smtClean="0">
                          <a:latin typeface="Century Gothic" pitchFamily="34" charset="0"/>
                        </a:rPr>
                        <a:t>43%</a:t>
                      </a:r>
                      <a:endParaRPr lang="en-GB" sz="2400" b="1" dirty="0">
                        <a:latin typeface="Century Gothic" pitchFamily="34" charset="0"/>
                      </a:endParaRPr>
                    </a:p>
                  </a:txBody>
                  <a:tcPr/>
                </a:tc>
                <a:tc>
                  <a:txBody>
                    <a:bodyPr/>
                    <a:lstStyle/>
                    <a:p>
                      <a:r>
                        <a:rPr lang="en-GB" sz="2400" b="1" dirty="0" smtClean="0">
                          <a:latin typeface="Century Gothic" pitchFamily="34" charset="0"/>
                        </a:rPr>
                        <a:t>94%</a:t>
                      </a:r>
                      <a:endParaRPr lang="en-GB" sz="2400" b="1" dirty="0">
                        <a:latin typeface="Century Gothic" pitchFamily="34" charset="0"/>
                      </a:endParaRPr>
                    </a:p>
                  </a:txBody>
                  <a:tcPr/>
                </a:tc>
                <a:tc>
                  <a:txBody>
                    <a:bodyPr/>
                    <a:lstStyle/>
                    <a:p>
                      <a:r>
                        <a:rPr lang="en-GB" sz="2400" b="1" dirty="0" smtClean="0">
                          <a:latin typeface="Century Gothic" pitchFamily="34" charset="0"/>
                        </a:rPr>
                        <a:t>338</a:t>
                      </a:r>
                      <a:endParaRPr lang="en-GB" sz="2400" b="1" dirty="0">
                        <a:latin typeface="Century Gothic" pitchFamily="34" charset="0"/>
                      </a:endParaRPr>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b="1" dirty="0" smtClean="0">
                <a:effectLst>
                  <a:outerShdw blurRad="38100" dist="38100" dir="2700000" algn="tl">
                    <a:srgbClr val="000000">
                      <a:alpha val="43137"/>
                    </a:srgbClr>
                  </a:outerShdw>
                </a:effectLst>
                <a:latin typeface="Century Gothic" pitchFamily="34" charset="0"/>
              </a:rPr>
              <a:t>Y </a:t>
            </a:r>
            <a:r>
              <a:rPr lang="en-GB" b="1" dirty="0" err="1" smtClean="0">
                <a:effectLst>
                  <a:outerShdw blurRad="38100" dist="38100" dir="2700000" algn="tl">
                    <a:srgbClr val="000000">
                      <a:alpha val="43137"/>
                    </a:srgbClr>
                  </a:outerShdw>
                </a:effectLst>
                <a:latin typeface="Century Gothic" pitchFamily="34" charset="0"/>
              </a:rPr>
              <a:t>ffordd</a:t>
            </a:r>
            <a:r>
              <a:rPr lang="en-GB" b="1" dirty="0" smtClean="0">
                <a:effectLst>
                  <a:outerShdw blurRad="38100" dist="38100" dir="2700000" algn="tl">
                    <a:srgbClr val="000000">
                      <a:alpha val="43137"/>
                    </a:srgbClr>
                  </a:outerShdw>
                </a:effectLst>
                <a:latin typeface="Century Gothic" pitchFamily="34" charset="0"/>
              </a:rPr>
              <a:t> </a:t>
            </a:r>
            <a:r>
              <a:rPr lang="en-GB" b="1" dirty="0" err="1" smtClean="0">
                <a:effectLst>
                  <a:outerShdw blurRad="38100" dist="38100" dir="2700000" algn="tl">
                    <a:srgbClr val="000000">
                      <a:alpha val="43137"/>
                    </a:srgbClr>
                  </a:outerShdw>
                </a:effectLst>
                <a:latin typeface="Century Gothic" pitchFamily="34" charset="0"/>
              </a:rPr>
              <a:t>ymlaen</a:t>
            </a:r>
            <a:endParaRPr lang="en-GB" b="1" dirty="0">
              <a:effectLst>
                <a:outerShdw blurRad="38100" dist="38100" dir="2700000" algn="tl">
                  <a:srgbClr val="000000">
                    <a:alpha val="43137"/>
                  </a:srgbClr>
                </a:outerShdw>
              </a:effectLst>
              <a:latin typeface="Century Gothic" pitchFamily="34" charset="0"/>
            </a:endParaRPr>
          </a:p>
        </p:txBody>
      </p:sp>
      <p:sp>
        <p:nvSpPr>
          <p:cNvPr id="3" name="Content Placeholder 2"/>
          <p:cNvSpPr>
            <a:spLocks noGrp="1"/>
          </p:cNvSpPr>
          <p:nvPr>
            <p:ph idx="1"/>
          </p:nvPr>
        </p:nvSpPr>
        <p:spPr/>
        <p:txBody>
          <a:bodyPr/>
          <a:lstStyle/>
          <a:p>
            <a:r>
              <a:rPr lang="en-GB" smtClean="0">
                <a:latin typeface="Century Gothic" pitchFamily="34" charset="0"/>
              </a:rPr>
              <a:t>TAT ar draws cyfnodau</a:t>
            </a:r>
          </a:p>
          <a:p>
            <a:r>
              <a:rPr lang="en-GB" smtClean="0">
                <a:latin typeface="Century Gothic" pitchFamily="34" charset="0"/>
              </a:rPr>
              <a:t>Ehangu ymglymiad asiantaethau allanol</a:t>
            </a:r>
          </a:p>
          <a:p>
            <a:r>
              <a:rPr lang="en-GB" smtClean="0">
                <a:latin typeface="Century Gothic" pitchFamily="34" charset="0"/>
              </a:rPr>
              <a:t>Gwella’r pontio pan fydd cymorth yn dod i ben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b="1" dirty="0" err="1" smtClean="0">
                <a:effectLst>
                  <a:outerShdw blurRad="38100" dist="38100" dir="2700000" algn="tl">
                    <a:srgbClr val="000000">
                      <a:alpha val="43137"/>
                    </a:srgbClr>
                  </a:outerShdw>
                </a:effectLst>
                <a:latin typeface="Century Gothic" pitchFamily="34" charset="0"/>
              </a:rPr>
              <a:t>Cyd-destun</a:t>
            </a:r>
            <a:r>
              <a:rPr lang="en-GB" b="1" dirty="0" smtClean="0">
                <a:effectLst>
                  <a:outerShdw blurRad="38100" dist="38100" dir="2700000" algn="tl">
                    <a:srgbClr val="000000">
                      <a:alpha val="43137"/>
                    </a:srgbClr>
                  </a:outerShdw>
                </a:effectLst>
                <a:latin typeface="Century Gothic" pitchFamily="34" charset="0"/>
              </a:rPr>
              <a:t> yr </a:t>
            </a:r>
            <a:r>
              <a:rPr lang="en-GB" b="1" dirty="0" err="1" smtClean="0">
                <a:effectLst>
                  <a:outerShdw blurRad="38100" dist="38100" dir="2700000" algn="tl">
                    <a:srgbClr val="000000">
                      <a:alpha val="43137"/>
                    </a:srgbClr>
                  </a:outerShdw>
                </a:effectLst>
                <a:latin typeface="Century Gothic" pitchFamily="34" charset="0"/>
              </a:rPr>
              <a:t>ysgol</a:t>
            </a:r>
            <a:endParaRPr lang="en-GB" b="1" dirty="0">
              <a:effectLst>
                <a:outerShdw blurRad="38100" dist="38100" dir="2700000" algn="tl">
                  <a:srgbClr val="000000">
                    <a:alpha val="43137"/>
                  </a:srgbClr>
                </a:outerShdw>
              </a:effectLst>
              <a:latin typeface="Century Gothic" pitchFamily="34" charset="0"/>
            </a:endParaRPr>
          </a:p>
        </p:txBody>
      </p:sp>
      <p:sp>
        <p:nvSpPr>
          <p:cNvPr id="3" name="Content Placeholder 2"/>
          <p:cNvSpPr>
            <a:spLocks noGrp="1"/>
          </p:cNvSpPr>
          <p:nvPr>
            <p:ph idx="1"/>
          </p:nvPr>
        </p:nvSpPr>
        <p:spPr/>
        <p:txBody>
          <a:bodyPr/>
          <a:lstStyle/>
          <a:p>
            <a:r>
              <a:rPr lang="en-GB" smtClean="0">
                <a:latin typeface="Century Gothic" pitchFamily="34" charset="0"/>
              </a:rPr>
              <a:t>Ysgol gyfun gymysg, i ddisgyblion </a:t>
            </a:r>
            <a:br>
              <a:rPr lang="en-GB" smtClean="0">
                <a:latin typeface="Century Gothic" pitchFamily="34" charset="0"/>
              </a:rPr>
            </a:br>
            <a:r>
              <a:rPr lang="en-GB" smtClean="0">
                <a:latin typeface="Century Gothic" pitchFamily="34" charset="0"/>
              </a:rPr>
              <a:t>11-16 oed, ardal drefol yn Llanelli</a:t>
            </a:r>
          </a:p>
          <a:p>
            <a:r>
              <a:rPr lang="en-GB" smtClean="0">
                <a:latin typeface="Century Gothic" pitchFamily="34" charset="0"/>
              </a:rPr>
              <a:t>900 o ddisgyblion</a:t>
            </a:r>
          </a:p>
          <a:p>
            <a:r>
              <a:rPr lang="en-GB" smtClean="0">
                <a:latin typeface="Century Gothic" pitchFamily="34" charset="0"/>
              </a:rPr>
              <a:t>24.6% yn cael PYDd</a:t>
            </a:r>
          </a:p>
          <a:p>
            <a:r>
              <a:rPr lang="en-GB" smtClean="0">
                <a:latin typeface="Century Gothic" pitchFamily="34" charset="0"/>
              </a:rPr>
              <a:t>Carfan o 48% yn byw yn yr 20% o ardaloedd mwyaf difreintiedig yng Nghymru </a:t>
            </a:r>
          </a:p>
          <a:p>
            <a:r>
              <a:rPr lang="en-GB" smtClean="0">
                <a:latin typeface="Century Gothic" pitchFamily="34" charset="0"/>
              </a:rPr>
              <a:t>Data Craidd Cymru Gyfan  - teulu 9</a:t>
            </a:r>
          </a:p>
          <a:p>
            <a:endParaRPr lang="en-GB"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b="1" dirty="0" err="1" smtClean="0">
                <a:effectLst>
                  <a:outerShdw blurRad="38100" dist="38100" dir="2700000" algn="tl">
                    <a:srgbClr val="000000">
                      <a:alpha val="43137"/>
                    </a:srgbClr>
                  </a:outerShdw>
                </a:effectLst>
                <a:latin typeface="Century Gothic" pitchFamily="34" charset="0"/>
              </a:rPr>
              <a:t>Strategaethau</a:t>
            </a:r>
            <a:r>
              <a:rPr lang="en-GB" b="1" dirty="0" smtClean="0">
                <a:effectLst>
                  <a:outerShdw blurRad="38100" dist="38100" dir="2700000" algn="tl">
                    <a:srgbClr val="000000">
                      <a:alpha val="43137"/>
                    </a:srgbClr>
                  </a:outerShdw>
                </a:effectLst>
                <a:latin typeface="Century Gothic" pitchFamily="34" charset="0"/>
              </a:rPr>
              <a:t> </a:t>
            </a:r>
            <a:r>
              <a:rPr lang="en-GB" b="1" dirty="0" err="1" smtClean="0">
                <a:effectLst>
                  <a:outerShdw blurRad="38100" dist="38100" dir="2700000" algn="tl">
                    <a:srgbClr val="000000">
                      <a:alpha val="43137"/>
                    </a:srgbClr>
                  </a:outerShdw>
                </a:effectLst>
                <a:latin typeface="Century Gothic" pitchFamily="34" charset="0"/>
              </a:rPr>
              <a:t>mewnol</a:t>
            </a:r>
            <a:r>
              <a:rPr lang="en-GB" b="1" dirty="0" smtClean="0">
                <a:effectLst>
                  <a:outerShdw blurRad="38100" dist="38100" dir="2700000" algn="tl">
                    <a:srgbClr val="000000">
                      <a:alpha val="43137"/>
                    </a:srgbClr>
                  </a:outerShdw>
                </a:effectLst>
                <a:latin typeface="Century Gothic" pitchFamily="34" charset="0"/>
              </a:rPr>
              <a:t> yr </a:t>
            </a:r>
            <a:r>
              <a:rPr lang="en-GB" b="1" dirty="0" err="1" smtClean="0">
                <a:effectLst>
                  <a:outerShdw blurRad="38100" dist="38100" dir="2700000" algn="tl">
                    <a:srgbClr val="000000">
                      <a:alpha val="43137"/>
                    </a:srgbClr>
                  </a:outerShdw>
                </a:effectLst>
                <a:latin typeface="Century Gothic" pitchFamily="34" charset="0"/>
              </a:rPr>
              <a:t>ysgol</a:t>
            </a:r>
            <a:endParaRPr lang="en-GB" b="1" dirty="0">
              <a:effectLst>
                <a:outerShdw blurRad="38100" dist="38100" dir="2700000" algn="tl">
                  <a:srgbClr val="000000">
                    <a:alpha val="43137"/>
                  </a:srgbClr>
                </a:outerShdw>
              </a:effectLst>
              <a:latin typeface="Century Gothic" pitchFamily="34" charset="0"/>
            </a:endParaRPr>
          </a:p>
        </p:txBody>
      </p:sp>
      <p:sp>
        <p:nvSpPr>
          <p:cNvPr id="19458" name="Content Placeholder 2"/>
          <p:cNvSpPr>
            <a:spLocks noGrp="1"/>
          </p:cNvSpPr>
          <p:nvPr>
            <p:ph idx="1"/>
          </p:nvPr>
        </p:nvSpPr>
        <p:spPr/>
        <p:txBody>
          <a:bodyPr/>
          <a:lstStyle/>
          <a:p>
            <a:pPr>
              <a:buFontTx/>
              <a:buNone/>
            </a:pPr>
            <a:endParaRPr lang="en-GB" smtClean="0">
              <a:latin typeface="Century Gothic" pitchFamily="34" charset="0"/>
            </a:endParaRPr>
          </a:p>
          <a:p>
            <a:endParaRPr lang="en-GB" smtClean="0"/>
          </a:p>
        </p:txBody>
      </p:sp>
      <p:graphicFrame>
        <p:nvGraphicFramePr>
          <p:cNvPr id="5" name="Diagram 4"/>
          <p:cNvGraphicFramePr/>
          <p:nvPr/>
        </p:nvGraphicFramePr>
        <p:xfrm>
          <a:off x="1524000" y="1397000"/>
          <a:ext cx="6792416" cy="51283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968375"/>
          </a:xfrm>
        </p:spPr>
        <p:txBody>
          <a:bodyPr/>
          <a:lstStyle/>
          <a:p>
            <a:pPr>
              <a:defRPr/>
            </a:pPr>
            <a:r>
              <a:rPr lang="en-GB" b="1" dirty="0" err="1" smtClean="0">
                <a:effectLst>
                  <a:outerShdw blurRad="38100" dist="38100" dir="2700000" algn="tl">
                    <a:srgbClr val="000000">
                      <a:alpha val="43137"/>
                    </a:srgbClr>
                  </a:outerShdw>
                </a:effectLst>
                <a:latin typeface="Century Gothic" pitchFamily="34" charset="0"/>
              </a:rPr>
              <a:t>Angen</a:t>
            </a:r>
            <a:r>
              <a:rPr lang="en-GB" b="1" dirty="0" smtClean="0">
                <a:effectLst>
                  <a:outerShdw blurRad="38100" dist="38100" dir="2700000" algn="tl">
                    <a:srgbClr val="000000">
                      <a:alpha val="43137"/>
                    </a:srgbClr>
                  </a:outerShdw>
                </a:effectLst>
                <a:latin typeface="Century Gothic" pitchFamily="34" charset="0"/>
              </a:rPr>
              <a:t> am TAT </a:t>
            </a:r>
            <a:r>
              <a:rPr lang="en-GB" b="1" dirty="0" err="1" smtClean="0">
                <a:effectLst>
                  <a:outerShdw blurRad="38100" dist="38100" dir="2700000" algn="tl">
                    <a:srgbClr val="000000">
                      <a:alpha val="43137"/>
                    </a:srgbClr>
                  </a:outerShdw>
                </a:effectLst>
                <a:latin typeface="Century Gothic" pitchFamily="34" charset="0"/>
              </a:rPr>
              <a:t>yn</a:t>
            </a:r>
            <a:r>
              <a:rPr lang="en-GB" b="1" dirty="0" smtClean="0">
                <a:effectLst>
                  <a:outerShdw blurRad="38100" dist="38100" dir="2700000" algn="tl">
                    <a:srgbClr val="000000">
                      <a:alpha val="43137"/>
                    </a:srgbClr>
                  </a:outerShdw>
                </a:effectLst>
                <a:latin typeface="Century Gothic" pitchFamily="34" charset="0"/>
              </a:rPr>
              <a:t> </a:t>
            </a:r>
            <a:r>
              <a:rPr lang="en-GB" b="1" dirty="0" err="1" smtClean="0">
                <a:effectLst>
                  <a:outerShdw blurRad="38100" dist="38100" dir="2700000" algn="tl">
                    <a:srgbClr val="000000">
                      <a:alpha val="43137"/>
                    </a:srgbClr>
                  </a:outerShdw>
                </a:effectLst>
                <a:latin typeface="Century Gothic" pitchFamily="34" charset="0"/>
              </a:rPr>
              <a:t>Ysgol</a:t>
            </a:r>
            <a:r>
              <a:rPr lang="en-GB" b="1" dirty="0" smtClean="0">
                <a:effectLst>
                  <a:outerShdw blurRad="38100" dist="38100" dir="2700000" algn="tl">
                    <a:srgbClr val="000000">
                      <a:alpha val="43137"/>
                    </a:srgbClr>
                  </a:outerShdw>
                </a:effectLst>
                <a:latin typeface="Century Gothic" pitchFamily="34" charset="0"/>
              </a:rPr>
              <a:t> </a:t>
            </a:r>
            <a:r>
              <a:rPr lang="en-GB" b="1" dirty="0" err="1" smtClean="0">
                <a:effectLst>
                  <a:outerShdw blurRad="38100" dist="38100" dir="2700000" algn="tl">
                    <a:srgbClr val="000000">
                      <a:alpha val="43137"/>
                    </a:srgbClr>
                  </a:outerShdw>
                </a:effectLst>
                <a:latin typeface="Century Gothic" pitchFamily="34" charset="0"/>
              </a:rPr>
              <a:t>Coedcae</a:t>
            </a:r>
            <a:endParaRPr lang="en-GB" b="1" dirty="0">
              <a:effectLst>
                <a:outerShdw blurRad="38100" dist="38100" dir="2700000" algn="tl">
                  <a:srgbClr val="000000">
                    <a:alpha val="43137"/>
                  </a:srgbClr>
                </a:outerShdw>
              </a:effectLst>
              <a:latin typeface="Century Gothic" pitchFamily="34" charset="0"/>
            </a:endParaRPr>
          </a:p>
        </p:txBody>
      </p:sp>
      <p:sp>
        <p:nvSpPr>
          <p:cNvPr id="3" name="Content Placeholder 2"/>
          <p:cNvSpPr>
            <a:spLocks noGrp="1"/>
          </p:cNvSpPr>
          <p:nvPr>
            <p:ph idx="1"/>
          </p:nvPr>
        </p:nvSpPr>
        <p:spPr>
          <a:xfrm>
            <a:off x="990600" y="1412875"/>
            <a:ext cx="8001000" cy="4759325"/>
          </a:xfrm>
        </p:spPr>
        <p:txBody>
          <a:bodyPr/>
          <a:lstStyle/>
          <a:p>
            <a:r>
              <a:rPr lang="en-GB" b="1" smtClean="0">
                <a:solidFill>
                  <a:srgbClr val="FF0000"/>
                </a:solidFill>
                <a:latin typeface="Century Gothic" pitchFamily="34" charset="0"/>
              </a:rPr>
              <a:t>Natur fregus disgyblion</a:t>
            </a:r>
            <a:endParaRPr lang="en-GB" smtClean="0">
              <a:latin typeface="Century Gothic" pitchFamily="34" charset="0"/>
            </a:endParaRPr>
          </a:p>
          <a:p>
            <a:pPr lvl="1"/>
            <a:r>
              <a:rPr lang="en-GB" sz="3200" smtClean="0">
                <a:latin typeface="Century Gothic" pitchFamily="34" charset="0"/>
              </a:rPr>
              <a:t>Cyrhaeddiad isel</a:t>
            </a:r>
          </a:p>
          <a:p>
            <a:pPr lvl="1"/>
            <a:r>
              <a:rPr lang="en-GB" sz="3200" smtClean="0">
                <a:latin typeface="Century Gothic" pitchFamily="34" charset="0"/>
              </a:rPr>
              <a:t>Lefelau presenoldeb isel</a:t>
            </a:r>
          </a:p>
          <a:p>
            <a:pPr lvl="1"/>
            <a:r>
              <a:rPr lang="en-GB" sz="3200" smtClean="0">
                <a:latin typeface="Century Gothic" pitchFamily="34" charset="0"/>
              </a:rPr>
              <a:t>Cyfradd wahardd uchel</a:t>
            </a:r>
          </a:p>
          <a:p>
            <a:pPr lvl="1"/>
            <a:r>
              <a:rPr lang="en-GB" sz="3200" smtClean="0">
                <a:latin typeface="Century Gothic" pitchFamily="34" charset="0"/>
              </a:rPr>
              <a:t>Hunanbarch isel</a:t>
            </a:r>
          </a:p>
          <a:p>
            <a:r>
              <a:rPr lang="en-GB" b="1" smtClean="0">
                <a:solidFill>
                  <a:srgbClr val="FF0000"/>
                </a:solidFill>
                <a:latin typeface="Century Gothic" pitchFamily="34" charset="0"/>
              </a:rPr>
              <a:t>Rhwystredigaeth y staff</a:t>
            </a:r>
          </a:p>
          <a:p>
            <a:pPr>
              <a:buFontTx/>
              <a:buNone/>
            </a:pPr>
            <a:r>
              <a:rPr lang="en-GB" smtClean="0">
                <a:solidFill>
                  <a:srgbClr val="FF0000"/>
                </a:solidFill>
                <a:latin typeface="Century Gothic" pitchFamily="34" charset="0"/>
              </a:rPr>
              <a:t>	 </a:t>
            </a:r>
            <a:r>
              <a:rPr lang="en-GB" smtClean="0">
                <a:latin typeface="Century Gothic" pitchFamily="34" charset="0"/>
              </a:rPr>
              <a:t>- Difreiniad</a:t>
            </a:r>
          </a:p>
          <a:p>
            <a:pPr>
              <a:buFontTx/>
              <a:buNone/>
            </a:pPr>
            <a:r>
              <a:rPr lang="en-GB" smtClean="0">
                <a:latin typeface="Century Gothic" pitchFamily="34" charset="0"/>
              </a:rPr>
              <a:t>	 - Aneffeithlonrwydd systemau</a:t>
            </a:r>
          </a:p>
          <a:p>
            <a:pPr>
              <a:buFontTx/>
              <a:buNone/>
            </a:pPr>
            <a:r>
              <a:rPr lang="en-GB" smtClean="0">
                <a:solidFill>
                  <a:srgbClr val="FF0000"/>
                </a:solidFill>
                <a:latin typeface="Century Gothic" pitchFamily="34" charset="0"/>
              </a:rPr>
              <a:t>	</a:t>
            </a:r>
            <a:endParaRPr lang="en-GB" b="1" smtClean="0">
              <a:solidFill>
                <a:srgbClr val="FF0000"/>
              </a:solidFill>
              <a:latin typeface="Century Gothic"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1"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additive="base">
                                        <p:cTn id="2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additive="base">
                                        <p:cTn id="3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 calcmode="lin" valueType="num">
                                      <p:cBhvr additive="base">
                                        <p:cTn id="3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 calcmode="lin" valueType="num">
                                      <p:cBhvr additive="base">
                                        <p:cTn id="4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 calcmode="lin" valueType="num">
                                      <p:cBhvr additive="base">
                                        <p:cTn id="48"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 calcmode="lin" valueType="num">
                                      <p:cBhvr additive="base">
                                        <p:cTn id="54"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nodeType="clickEffect">
                                  <p:stCondLst>
                                    <p:cond delay="0"/>
                                  </p:stCondLst>
                                  <p:childTnLst>
                                    <p:set>
                                      <p:cBhvr>
                                        <p:cTn id="59" dur="1" fill="hold">
                                          <p:stCondLst>
                                            <p:cond delay="0"/>
                                          </p:stCondLst>
                                        </p:cTn>
                                        <p:tgtEl>
                                          <p:spTgt spid="3">
                                            <p:txEl>
                                              <p:pRg st="7" end="7"/>
                                            </p:txEl>
                                          </p:spTgt>
                                        </p:tgtEl>
                                        <p:attrNameLst>
                                          <p:attrName>style.visibility</p:attrName>
                                        </p:attrNameLst>
                                      </p:cBhvr>
                                      <p:to>
                                        <p:strVal val="visible"/>
                                      </p:to>
                                    </p:set>
                                    <p:anim calcmode="lin" valueType="num">
                                      <p:cBhvr additive="base">
                                        <p:cTn id="60"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3">
                                            <p:txEl>
                                              <p:pRg st="7" end="7"/>
                                            </p:txEl>
                                          </p:spTgt>
                                        </p:tgtEl>
                                        <p:attrNameLst>
                                          <p:attrName>ppt_y</p:attrName>
                                        </p:attrNameLst>
                                      </p:cBhvr>
                                      <p:tavLst>
                                        <p:tav tm="0">
                                          <p:val>
                                            <p:strVal val="1+#ppt_h/2"/>
                                          </p:val>
                                        </p:tav>
                                        <p:tav tm="100000">
                                          <p:val>
                                            <p:strVal val="#ppt_y"/>
                                          </p:val>
                                        </p:tav>
                                      </p:tavLst>
                                    </p:anim>
                                  </p:childTnLst>
                                </p:cTn>
                              </p:par>
                              <p:par>
                                <p:cTn id="62" presetID="2" presetClass="entr" presetSubtype="4" fill="hold" nodeType="withEffect">
                                  <p:stCondLst>
                                    <p:cond delay="0"/>
                                  </p:stCondLst>
                                  <p:childTnLst>
                                    <p:set>
                                      <p:cBhvr>
                                        <p:cTn id="63" dur="1" fill="hold">
                                          <p:stCondLst>
                                            <p:cond delay="0"/>
                                          </p:stCondLst>
                                        </p:cTn>
                                        <p:tgtEl>
                                          <p:spTgt spid="3">
                                            <p:txEl>
                                              <p:pRg st="8" end="8"/>
                                            </p:txEl>
                                          </p:spTgt>
                                        </p:tgtEl>
                                        <p:attrNameLst>
                                          <p:attrName>style.visibility</p:attrName>
                                        </p:attrNameLst>
                                      </p:cBhvr>
                                      <p:to>
                                        <p:strVal val="visible"/>
                                      </p:to>
                                    </p:set>
                                    <p:anim calcmode="lin" valueType="num">
                                      <p:cBhvr additive="base">
                                        <p:cTn id="64"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5"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b="1" dirty="0" err="1" smtClean="0">
                <a:effectLst>
                  <a:outerShdw blurRad="38100" dist="38100" dir="2700000" algn="tl">
                    <a:srgbClr val="000000">
                      <a:alpha val="43137"/>
                    </a:srgbClr>
                  </a:outerShdw>
                </a:effectLst>
                <a:latin typeface="Century Gothic" pitchFamily="34" charset="0"/>
              </a:rPr>
              <a:t>Nodau</a:t>
            </a:r>
            <a:r>
              <a:rPr lang="en-GB" b="1" dirty="0" smtClean="0">
                <a:effectLst>
                  <a:outerShdw blurRad="38100" dist="38100" dir="2700000" algn="tl">
                    <a:srgbClr val="000000">
                      <a:alpha val="43137"/>
                    </a:srgbClr>
                  </a:outerShdw>
                </a:effectLst>
                <a:latin typeface="Century Gothic" pitchFamily="34" charset="0"/>
              </a:rPr>
              <a:t> TAT</a:t>
            </a:r>
            <a:endParaRPr lang="en-GB" b="1" dirty="0">
              <a:effectLst>
                <a:outerShdw blurRad="38100" dist="38100" dir="2700000" algn="tl">
                  <a:srgbClr val="000000">
                    <a:alpha val="43137"/>
                  </a:srgbClr>
                </a:outerShdw>
              </a:effectLst>
              <a:latin typeface="Century Gothic" pitchFamily="34" charset="0"/>
            </a:endParaRPr>
          </a:p>
        </p:txBody>
      </p:sp>
      <p:sp>
        <p:nvSpPr>
          <p:cNvPr id="3" name="Content Placeholder 2"/>
          <p:cNvSpPr>
            <a:spLocks noGrp="1"/>
          </p:cNvSpPr>
          <p:nvPr>
            <p:ph idx="1"/>
          </p:nvPr>
        </p:nvSpPr>
        <p:spPr>
          <a:xfrm>
            <a:off x="539750" y="1196975"/>
            <a:ext cx="8451850" cy="5661025"/>
          </a:xfrm>
        </p:spPr>
        <p:txBody>
          <a:bodyPr/>
          <a:lstStyle/>
          <a:p>
            <a:r>
              <a:rPr lang="en-GB" sz="2700" smtClean="0">
                <a:latin typeface="Century Gothic" pitchFamily="34" charset="0"/>
              </a:rPr>
              <a:t>Cynyddu presenoldeb yr ysgol ar gyfer dysgwyr sy’n agored i niwed</a:t>
            </a:r>
          </a:p>
          <a:p>
            <a:r>
              <a:rPr lang="en-GB" sz="2700" smtClean="0">
                <a:latin typeface="Century Gothic" pitchFamily="34" charset="0"/>
              </a:rPr>
              <a:t>Cynyddu ymgysylltiad a chynhwysiant cymdeithasol</a:t>
            </a:r>
          </a:p>
          <a:p>
            <a:r>
              <a:rPr lang="en-GB" sz="2700" smtClean="0">
                <a:latin typeface="Century Gothic" pitchFamily="34" charset="0"/>
              </a:rPr>
              <a:t>Lleihau atgyfeirio amhriodol at asiantaethau arbenigol</a:t>
            </a:r>
          </a:p>
          <a:p>
            <a:r>
              <a:rPr lang="en-GB" sz="2700" smtClean="0">
                <a:latin typeface="Century Gothic" pitchFamily="34" charset="0"/>
              </a:rPr>
              <a:t>Lleihau’r niferoedd sy’n NEET</a:t>
            </a:r>
          </a:p>
          <a:p>
            <a:r>
              <a:rPr lang="en-GB" sz="2700" smtClean="0">
                <a:latin typeface="Century Gothic" pitchFamily="34" charset="0"/>
              </a:rPr>
              <a:t>Lleihau’r nifer sy’n mynd i mewn i’r system cyfiawnder ieuenctid am y tro cyntaf</a:t>
            </a:r>
          </a:p>
          <a:p>
            <a:r>
              <a:rPr lang="en-GB" sz="2700" smtClean="0">
                <a:latin typeface="Century Gothic" pitchFamily="34" charset="0"/>
              </a:rPr>
              <a:t>Lleihau nifer y plant sy’n derbyn gofal</a:t>
            </a:r>
          </a:p>
          <a:p>
            <a:r>
              <a:rPr lang="en-GB" sz="2700" smtClean="0">
                <a:latin typeface="Century Gothic" pitchFamily="34" charset="0"/>
              </a:rPr>
              <a:t>Lleihau’r nifer sy’n gadael yr ysgol heb gymwysterau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991600" cy="838200"/>
          </a:xfrm>
        </p:spPr>
        <p:txBody>
          <a:bodyPr/>
          <a:lstStyle/>
          <a:p>
            <a:pPr>
              <a:defRPr/>
            </a:pPr>
            <a:r>
              <a:rPr lang="en-GB" sz="3400" b="1" dirty="0" smtClean="0">
                <a:effectLst>
                  <a:outerShdw blurRad="38100" dist="38100" dir="2700000" algn="tl">
                    <a:srgbClr val="000000">
                      <a:alpha val="43137"/>
                    </a:srgbClr>
                  </a:outerShdw>
                </a:effectLst>
                <a:latin typeface="Century Gothic" pitchFamily="34" charset="0"/>
              </a:rPr>
              <a:t>Beth </a:t>
            </a:r>
            <a:r>
              <a:rPr lang="en-GB" sz="3400" b="1" dirty="0" err="1" smtClean="0">
                <a:effectLst>
                  <a:outerShdw blurRad="38100" dist="38100" dir="2700000" algn="tl">
                    <a:srgbClr val="000000">
                      <a:alpha val="43137"/>
                    </a:srgbClr>
                  </a:outerShdw>
                </a:effectLst>
                <a:latin typeface="Century Gothic" pitchFamily="34" charset="0"/>
              </a:rPr>
              <a:t>yw’r</a:t>
            </a:r>
            <a:r>
              <a:rPr lang="en-GB" sz="3400" b="1" dirty="0" smtClean="0">
                <a:effectLst>
                  <a:outerShdw blurRad="38100" dist="38100" dir="2700000" algn="tl">
                    <a:srgbClr val="000000">
                      <a:alpha val="43137"/>
                    </a:srgbClr>
                  </a:outerShdw>
                </a:effectLst>
                <a:latin typeface="Century Gothic" pitchFamily="34" charset="0"/>
              </a:rPr>
              <a:t> dull </a:t>
            </a:r>
            <a:r>
              <a:rPr lang="en-GB" sz="3400" b="1" dirty="0" err="1" smtClean="0">
                <a:effectLst>
                  <a:outerShdw blurRad="38100" dist="38100" dir="2700000" algn="tl">
                    <a:srgbClr val="000000">
                      <a:alpha val="43137"/>
                    </a:srgbClr>
                  </a:outerShdw>
                </a:effectLst>
                <a:latin typeface="Century Gothic" pitchFamily="34" charset="0"/>
              </a:rPr>
              <a:t>Tîm</a:t>
            </a:r>
            <a:r>
              <a:rPr lang="en-GB" sz="3400" b="1" dirty="0" smtClean="0">
                <a:effectLst>
                  <a:outerShdw blurRad="38100" dist="38100" dir="2700000" algn="tl">
                    <a:srgbClr val="000000">
                      <a:alpha val="43137"/>
                    </a:srgbClr>
                  </a:outerShdw>
                </a:effectLst>
                <a:latin typeface="Century Gothic" pitchFamily="34" charset="0"/>
              </a:rPr>
              <a:t> o </a:t>
            </a:r>
            <a:r>
              <a:rPr lang="en-GB" sz="3400" b="1" dirty="0" err="1" smtClean="0">
                <a:effectLst>
                  <a:outerShdw blurRad="38100" dist="38100" dir="2700000" algn="tl">
                    <a:srgbClr val="000000">
                      <a:alpha val="43137"/>
                    </a:srgbClr>
                  </a:outerShdw>
                </a:effectLst>
                <a:latin typeface="Century Gothic" pitchFamily="34" charset="0"/>
              </a:rPr>
              <a:t>Amgylch</a:t>
            </a:r>
            <a:r>
              <a:rPr lang="en-GB" sz="3400" b="1" dirty="0" smtClean="0">
                <a:effectLst>
                  <a:outerShdw blurRad="38100" dist="38100" dir="2700000" algn="tl">
                    <a:srgbClr val="000000">
                      <a:alpha val="43137"/>
                    </a:srgbClr>
                  </a:outerShdw>
                </a:effectLst>
                <a:latin typeface="Century Gothic" pitchFamily="34" charset="0"/>
              </a:rPr>
              <a:t> y </a:t>
            </a:r>
            <a:r>
              <a:rPr lang="en-GB" sz="3400" b="1" dirty="0" err="1" smtClean="0">
                <a:effectLst>
                  <a:outerShdw blurRad="38100" dist="38100" dir="2700000" algn="tl">
                    <a:srgbClr val="000000">
                      <a:alpha val="43137"/>
                    </a:srgbClr>
                  </a:outerShdw>
                </a:effectLst>
                <a:latin typeface="Century Gothic" pitchFamily="34" charset="0"/>
              </a:rPr>
              <a:t>Teulu</a:t>
            </a:r>
            <a:r>
              <a:rPr lang="en-GB" sz="3400" b="1" dirty="0" smtClean="0">
                <a:effectLst>
                  <a:outerShdw blurRad="38100" dist="38100" dir="2700000" algn="tl">
                    <a:srgbClr val="000000">
                      <a:alpha val="43137"/>
                    </a:srgbClr>
                  </a:outerShdw>
                </a:effectLst>
                <a:latin typeface="Century Gothic" pitchFamily="34" charset="0"/>
              </a:rPr>
              <a:t>?</a:t>
            </a:r>
            <a:endParaRPr lang="en-GB" sz="3400" b="1" dirty="0">
              <a:effectLst>
                <a:outerShdw blurRad="38100" dist="38100" dir="2700000" algn="tl">
                  <a:srgbClr val="000000">
                    <a:alpha val="43137"/>
                  </a:srgbClr>
                </a:outerShdw>
              </a:effectLst>
              <a:latin typeface="Century Gothic" pitchFamily="34" charset="0"/>
            </a:endParaRPr>
          </a:p>
        </p:txBody>
      </p:sp>
      <p:sp>
        <p:nvSpPr>
          <p:cNvPr id="3" name="Content Placeholder 2"/>
          <p:cNvSpPr>
            <a:spLocks noGrp="1"/>
          </p:cNvSpPr>
          <p:nvPr>
            <p:ph idx="1"/>
          </p:nvPr>
        </p:nvSpPr>
        <p:spPr/>
        <p:txBody>
          <a:bodyPr/>
          <a:lstStyle/>
          <a:p>
            <a:pPr algn="ctr">
              <a:buFontTx/>
              <a:buNone/>
            </a:pPr>
            <a:r>
              <a:rPr lang="en-GB" sz="3600" smtClean="0">
                <a:latin typeface="Century Gothic" pitchFamily="34" charset="0"/>
              </a:rPr>
              <a:t>Dull cydgysylltiedig, amlasiantaeth yw TAT sy’n cynnwys nifer o asiantaethau dynodedig yn gweithio gyda’i gilydd i gyflwyno un cynllun cymorth i deulu, ar gyfnod cynnar pan fo’r teulu mewn angen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b="1" dirty="0" err="1" smtClean="0">
                <a:effectLst>
                  <a:outerShdw blurRad="38100" dist="38100" dir="2700000" algn="tl">
                    <a:srgbClr val="000000">
                      <a:alpha val="43137"/>
                    </a:srgbClr>
                  </a:outerShdw>
                </a:effectLst>
                <a:latin typeface="Century Gothic" pitchFamily="34" charset="0"/>
              </a:rPr>
              <a:t>Nodweddion</a:t>
            </a:r>
            <a:r>
              <a:rPr lang="en-GB" b="1" dirty="0" smtClean="0">
                <a:effectLst>
                  <a:outerShdw blurRad="38100" dist="38100" dir="2700000" algn="tl">
                    <a:srgbClr val="000000">
                      <a:alpha val="43137"/>
                    </a:srgbClr>
                  </a:outerShdw>
                </a:effectLst>
                <a:latin typeface="Century Gothic" pitchFamily="34" charset="0"/>
              </a:rPr>
              <a:t> </a:t>
            </a:r>
            <a:r>
              <a:rPr lang="en-GB" b="1" dirty="0" err="1" smtClean="0">
                <a:effectLst>
                  <a:outerShdw blurRad="38100" dist="38100" dir="2700000" algn="tl">
                    <a:srgbClr val="000000">
                      <a:alpha val="43137"/>
                    </a:srgbClr>
                  </a:outerShdw>
                </a:effectLst>
                <a:latin typeface="Century Gothic" pitchFamily="34" charset="0"/>
              </a:rPr>
              <a:t>allweddol</a:t>
            </a:r>
            <a:r>
              <a:rPr lang="en-GB" b="1" dirty="0" smtClean="0">
                <a:effectLst>
                  <a:outerShdw blurRad="38100" dist="38100" dir="2700000" algn="tl">
                    <a:srgbClr val="000000">
                      <a:alpha val="43137"/>
                    </a:srgbClr>
                  </a:outerShdw>
                </a:effectLst>
                <a:latin typeface="Century Gothic" pitchFamily="34" charset="0"/>
              </a:rPr>
              <a:t> TAT</a:t>
            </a:r>
            <a:endParaRPr lang="en-GB" b="1" dirty="0">
              <a:effectLst>
                <a:outerShdw blurRad="38100" dist="38100" dir="2700000" algn="tl">
                  <a:srgbClr val="000000">
                    <a:alpha val="43137"/>
                  </a:srgbClr>
                </a:outerShdw>
              </a:effectLst>
              <a:latin typeface="Century Gothic" pitchFamily="34" charset="0"/>
            </a:endParaRPr>
          </a:p>
        </p:txBody>
      </p:sp>
      <p:sp>
        <p:nvSpPr>
          <p:cNvPr id="3" name="Content Placeholder 2"/>
          <p:cNvSpPr>
            <a:spLocks noGrp="1"/>
          </p:cNvSpPr>
          <p:nvPr>
            <p:ph idx="1"/>
          </p:nvPr>
        </p:nvSpPr>
        <p:spPr>
          <a:xfrm>
            <a:off x="990600" y="1600200"/>
            <a:ext cx="8001000" cy="4781550"/>
          </a:xfrm>
        </p:spPr>
        <p:txBody>
          <a:bodyPr/>
          <a:lstStyle/>
          <a:p>
            <a:r>
              <a:rPr lang="en-GB" smtClean="0">
                <a:latin typeface="Century Gothic" pitchFamily="34" charset="0"/>
              </a:rPr>
              <a:t>Canolbwyntio ar y teulu</a:t>
            </a:r>
          </a:p>
          <a:p>
            <a:r>
              <a:rPr lang="en-GB" smtClean="0">
                <a:latin typeface="Century Gothic" pitchFamily="34" charset="0"/>
              </a:rPr>
              <a:t>Pwrpasol</a:t>
            </a:r>
          </a:p>
          <a:p>
            <a:r>
              <a:rPr lang="en-GB" smtClean="0">
                <a:latin typeface="Century Gothic" pitchFamily="34" charset="0"/>
              </a:rPr>
              <a:t>Integredig</a:t>
            </a:r>
          </a:p>
          <a:p>
            <a:r>
              <a:rPr lang="en-GB" smtClean="0">
                <a:latin typeface="Century Gothic" pitchFamily="34" charset="0"/>
              </a:rPr>
              <a:t>Rhagweithiol</a:t>
            </a:r>
          </a:p>
          <a:p>
            <a:r>
              <a:rPr lang="en-GB" smtClean="0">
                <a:latin typeface="Century Gothic" pitchFamily="34" charset="0"/>
              </a:rPr>
              <a:t>Lleol</a:t>
            </a:r>
          </a:p>
          <a:p>
            <a:r>
              <a:rPr lang="en-GB" smtClean="0">
                <a:latin typeface="Century Gothic" pitchFamily="34" charset="0"/>
              </a:rPr>
              <a:t>Canolbwyntio ar atebion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b="1" dirty="0" err="1" smtClean="0">
                <a:effectLst>
                  <a:outerShdw blurRad="38100" dist="38100" dir="2700000" algn="tl">
                    <a:srgbClr val="000000">
                      <a:alpha val="43137"/>
                    </a:srgbClr>
                  </a:outerShdw>
                </a:effectLst>
                <a:latin typeface="Century Gothic" pitchFamily="34" charset="0"/>
              </a:rPr>
              <a:t>Pwy</a:t>
            </a:r>
            <a:r>
              <a:rPr lang="en-GB" b="1" dirty="0" smtClean="0">
                <a:effectLst>
                  <a:outerShdw blurRad="38100" dist="38100" dir="2700000" algn="tl">
                    <a:srgbClr val="000000">
                      <a:alpha val="43137"/>
                    </a:srgbClr>
                  </a:outerShdw>
                </a:effectLst>
                <a:latin typeface="Century Gothic" pitchFamily="34" charset="0"/>
              </a:rPr>
              <a:t> </a:t>
            </a:r>
            <a:r>
              <a:rPr lang="en-GB" b="1" dirty="0" err="1" smtClean="0">
                <a:effectLst>
                  <a:outerShdw blurRad="38100" dist="38100" dir="2700000" algn="tl">
                    <a:srgbClr val="000000">
                      <a:alpha val="43137"/>
                    </a:srgbClr>
                  </a:outerShdw>
                </a:effectLst>
                <a:latin typeface="Century Gothic" pitchFamily="34" charset="0"/>
              </a:rPr>
              <a:t>sy’n</a:t>
            </a:r>
            <a:r>
              <a:rPr lang="en-GB" b="1" dirty="0" smtClean="0">
                <a:effectLst>
                  <a:outerShdw blurRad="38100" dist="38100" dir="2700000" algn="tl">
                    <a:srgbClr val="000000">
                      <a:alpha val="43137"/>
                    </a:srgbClr>
                  </a:outerShdw>
                </a:effectLst>
                <a:latin typeface="Century Gothic" pitchFamily="34" charset="0"/>
              </a:rPr>
              <a:t> </a:t>
            </a:r>
            <a:r>
              <a:rPr lang="en-GB" b="1" dirty="0" err="1" smtClean="0">
                <a:effectLst>
                  <a:outerShdw blurRad="38100" dist="38100" dir="2700000" algn="tl">
                    <a:srgbClr val="000000">
                      <a:alpha val="43137"/>
                    </a:srgbClr>
                  </a:outerShdw>
                </a:effectLst>
                <a:latin typeface="Century Gothic" pitchFamily="34" charset="0"/>
              </a:rPr>
              <a:t>gysylltiedig</a:t>
            </a:r>
            <a:r>
              <a:rPr lang="en-GB" b="1" dirty="0" smtClean="0">
                <a:effectLst>
                  <a:outerShdw blurRad="38100" dist="38100" dir="2700000" algn="tl">
                    <a:srgbClr val="000000">
                      <a:alpha val="43137"/>
                    </a:srgbClr>
                  </a:outerShdw>
                </a:effectLst>
                <a:latin typeface="Century Gothic" pitchFamily="34" charset="0"/>
              </a:rPr>
              <a:t>?</a:t>
            </a:r>
            <a:endParaRPr lang="en-GB" b="1" dirty="0">
              <a:effectLst>
                <a:outerShdw blurRad="38100" dist="38100" dir="2700000" algn="tl">
                  <a:srgbClr val="000000">
                    <a:alpha val="43137"/>
                  </a:srgbClr>
                </a:outerShdw>
              </a:effectLst>
              <a:latin typeface="Century Gothic" pitchFamily="34" charset="0"/>
            </a:endParaRPr>
          </a:p>
        </p:txBody>
      </p:sp>
      <p:graphicFrame>
        <p:nvGraphicFramePr>
          <p:cNvPr id="5" name="Content Placeholder 4"/>
          <p:cNvGraphicFramePr>
            <a:graphicFrameLocks noGrp="1"/>
          </p:cNvGraphicFramePr>
          <p:nvPr>
            <p:ph idx="1"/>
          </p:nvPr>
        </p:nvGraphicFramePr>
        <p:xfrm>
          <a:off x="990600" y="1600200"/>
          <a:ext cx="80010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b="1" dirty="0" smtClean="0">
                <a:effectLst>
                  <a:outerShdw blurRad="38100" dist="38100" dir="2700000" algn="tl">
                    <a:srgbClr val="000000">
                      <a:alpha val="43137"/>
                    </a:srgbClr>
                  </a:outerShdw>
                </a:effectLst>
                <a:latin typeface="Century Gothic" pitchFamily="34" charset="0"/>
              </a:rPr>
              <a:t>Y broses</a:t>
            </a:r>
            <a:endParaRPr lang="en-GB" b="1" dirty="0">
              <a:effectLst>
                <a:outerShdw blurRad="38100" dist="38100" dir="2700000" algn="tl">
                  <a:srgbClr val="000000">
                    <a:alpha val="43137"/>
                  </a:srgbClr>
                </a:outerShdw>
              </a:effectLst>
              <a:latin typeface="Century Gothic" pitchFamily="34" charset="0"/>
            </a:endParaRPr>
          </a:p>
        </p:txBody>
      </p:sp>
      <p:sp>
        <p:nvSpPr>
          <p:cNvPr id="3" name="Content Placeholder 2"/>
          <p:cNvSpPr>
            <a:spLocks noGrp="1"/>
          </p:cNvSpPr>
          <p:nvPr>
            <p:ph idx="1"/>
          </p:nvPr>
        </p:nvSpPr>
        <p:spPr/>
        <p:txBody>
          <a:bodyPr/>
          <a:lstStyle/>
          <a:p>
            <a:r>
              <a:rPr lang="en-GB" smtClean="0">
                <a:latin typeface="Century Gothic" pitchFamily="34" charset="0"/>
              </a:rPr>
              <a:t>Cyfarfodydd wythnosol, yn yr ysgol, wedi’u cadeirio gan staff yr ysgol</a:t>
            </a:r>
          </a:p>
          <a:p>
            <a:pPr>
              <a:buFontTx/>
              <a:buNone/>
            </a:pPr>
            <a:endParaRPr lang="en-GB" smtClean="0">
              <a:latin typeface="Century Gothic" pitchFamily="34" charset="0"/>
            </a:endParaRPr>
          </a:p>
          <a:p>
            <a:r>
              <a:rPr lang="en-GB" smtClean="0">
                <a:latin typeface="Century Gothic" pitchFamily="34" charset="0"/>
              </a:rPr>
              <a:t>Atgyfeiriad:</a:t>
            </a:r>
          </a:p>
          <a:p>
            <a:pPr lvl="1"/>
            <a:r>
              <a:rPr lang="en-GB" smtClean="0">
                <a:latin typeface="Century Gothic" pitchFamily="34" charset="0"/>
              </a:rPr>
              <a:t>gan yr ysgol</a:t>
            </a:r>
          </a:p>
          <a:p>
            <a:pPr lvl="1"/>
            <a:r>
              <a:rPr lang="en-GB" smtClean="0">
                <a:latin typeface="Century Gothic" pitchFamily="34" charset="0"/>
              </a:rPr>
              <a:t>gan asiantaeth allanol/partner yr ysgol</a:t>
            </a:r>
          </a:p>
          <a:p>
            <a:pPr lvl="1"/>
            <a:r>
              <a:rPr lang="en-GB" smtClean="0">
                <a:latin typeface="Century Gothic" pitchFamily="34" charset="0"/>
              </a:rPr>
              <a:t>gan y teulu</a:t>
            </a:r>
          </a:p>
          <a:p>
            <a:pPr lvl="1">
              <a:buFontTx/>
              <a:buNone/>
            </a:pPr>
            <a:endParaRPr lang="en-GB" smtClean="0">
              <a:latin typeface="Century Gothic"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1"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theme/theme1.xml><?xml version="1.0" encoding="utf-8"?>
<a:theme xmlns:a="http://schemas.openxmlformats.org/drawingml/2006/main" name="TS010286216">
  <a:themeElements>
    <a:clrScheme name="">
      <a:dk1>
        <a:srgbClr val="000000"/>
      </a:dk1>
      <a:lt1>
        <a:srgbClr val="FFFFFF"/>
      </a:lt1>
      <a:dk2>
        <a:srgbClr val="FFFFFF"/>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Office Theme 13">
        <a:dk1>
          <a:srgbClr val="000000"/>
        </a:dk1>
        <a:lt1>
          <a:srgbClr val="FFFFFF"/>
        </a:lt1>
        <a:dk2>
          <a:srgbClr val="003366"/>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14">
        <a:dk1>
          <a:srgbClr val="000066"/>
        </a:dk1>
        <a:lt1>
          <a:srgbClr val="FFFFFF"/>
        </a:lt1>
        <a:dk2>
          <a:srgbClr val="0033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16">
        <a:dk1>
          <a:srgbClr val="FFFFFF"/>
        </a:dk1>
        <a:lt1>
          <a:srgbClr val="FFFFFF"/>
        </a:lt1>
        <a:dk2>
          <a:srgbClr val="000066"/>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Title_x0020__x0028_Welsh_x0029_ xmlns="4c2d5879-4e17-4934-9dac-90b30ab598df" xsi:nil="true"/>
    <b6bad8d7342d4cc5ae5d0cd685ebd519 xmlns="4c2d5879-4e17-4934-9dac-90b30ab598df">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Process_x0020_-_x0020_EV xmlns="7a1d43f2-460a-4856-ba52-b632e8cb8017">11</Process_x0020_-_x0020_EV>
    <Calendar_x0020_Year xmlns="4c2d5879-4e17-4934-9dac-90b30ab598df" xsi:nil="true"/>
    <Inspector_x0020_Type xmlns="4c2d5879-4e17-4934-9dac-90b30ab598df" xsi:nil="true"/>
    <Retention_x0020_Year xmlns="4c2d5879-4e17-4934-9dac-90b30ab598df" xsi:nil="true"/>
    <Type_x0020_of_x0020_Event xmlns="7a1d43f2-460a-4856-ba52-b632e8cb8017" xsi:nil="true"/>
    <Venue_x0020_Name xmlns="7a1d43f2-460a-4856-ba52-b632e8cb8017">21</Venue_x0020_Name>
    <TaxCatchAll xmlns="4c2d5879-4e17-4934-9dac-90b30ab598df">
      <Value>1</Value>
    </TaxCatchAll>
    <Academic_x0020_Year xmlns="4c2d5879-4e17-4934-9dac-90b30ab598df" xsi:nil="true"/>
    <_x0031_st_x0020_Day_x0020_of_x0020_training xmlns="7a1d43f2-460a-4856-ba52-b632e8cb8017">2014-05-06T23:00:00+00:00</_x0031_st_x0020_Day_x0020_of_x0020_training>
    <COBAS_x0020_Event_x0020_ID xmlns="4c2d5879-4e17-4934-9dac-90b30ab598df">04882</COBAS_x0020_Event_x0020_ID>
    <System_x0020_-_x0020_EV xmlns="7a1d43f2-460a-4856-ba52-b632e8cb8017">1</System_x0020_-_x0020_EV>
    <Financial_x0020_Year xmlns="4c2d5879-4e17-4934-9dac-90b30ab598df">2</Financial_x0020_Year>
    <Sector xmlns="4c2d5879-4e17-4934-9dac-90b30ab598df" xsi:nil="true"/>
  </documentManagement>
</p:properties>
</file>

<file path=customXml/item3.xml><?xml version="1.0" encoding="utf-8"?>
<LongProperties xmlns="http://schemas.microsoft.com/office/2006/metadata/longProperties"/>
</file>

<file path=customXml/item4.xml><?xml version="1.0" encoding="utf-8"?>
<ct:contentTypeSchema xmlns:ct="http://schemas.microsoft.com/office/2006/metadata/contentType" xmlns:ma="http://schemas.microsoft.com/office/2006/metadata/properties/metaAttributes" ct:_="" ma:_="" ma:contentTypeName="Events Standard Document" ma:contentTypeID="0x0101004FF563581D1EBA4688BFE70077AFADA60F00E544CC5A3007DA46AA5A86B2D5298B46" ma:contentTypeVersion="8" ma:contentTypeDescription="" ma:contentTypeScope="" ma:versionID="9bc3c8db5dda290c9e6b99c4165e2440">
  <xsd:schema xmlns:xsd="http://www.w3.org/2001/XMLSchema" xmlns:xs="http://www.w3.org/2001/XMLSchema" xmlns:p="http://schemas.microsoft.com/office/2006/metadata/properties" xmlns:ns2="4c2d5879-4e17-4934-9dac-90b30ab598df" xmlns:ns3="7a1d43f2-460a-4856-ba52-b632e8cb8017" targetNamespace="http://schemas.microsoft.com/office/2006/metadata/properties" ma:root="true" ma:fieldsID="7ce6fbc54d1f27cca640448d41403c80" ns2:_="" ns3:_="">
    <xsd:import namespace="4c2d5879-4e17-4934-9dac-90b30ab598df"/>
    <xsd:import namespace="7a1d43f2-460a-4856-ba52-b632e8cb8017"/>
    <xsd:element name="properties">
      <xsd:complexType>
        <xsd:sequence>
          <xsd:element name="documentManagement">
            <xsd:complexType>
              <xsd:all>
                <xsd:element ref="ns2:Title_x0020__x0028_Welsh_x0029_" minOccurs="0"/>
                <xsd:element ref="ns2:b6bad8d7342d4cc5ae5d0cd685ebd519" minOccurs="0"/>
                <xsd:element ref="ns2:TaxCatchAll" minOccurs="0"/>
                <xsd:element ref="ns2:TaxCatchAllLabel" minOccurs="0"/>
                <xsd:element ref="ns2:Academic_x0020_Year" minOccurs="0"/>
                <xsd:element ref="ns2:Financial_x0020_Year" minOccurs="0"/>
                <xsd:element ref="ns2:Calendar_x0020_Year" minOccurs="0"/>
                <xsd:element ref="ns2:Retention_x0020_Year" minOccurs="0"/>
                <xsd:element ref="ns3:System_x0020_-_x0020_EV" minOccurs="0"/>
                <xsd:element ref="ns3:Process_x0020_-_x0020_EV" minOccurs="0"/>
                <xsd:element ref="ns2:Sector" minOccurs="0"/>
                <xsd:element ref="ns3:Type_x0020_of_x0020_Event" minOccurs="0"/>
                <xsd:element ref="ns2:Inspector_x0020_Type" minOccurs="0"/>
                <xsd:element ref="ns3:_x0031_st_x0020_Day_x0020_of_x0020_training" minOccurs="0"/>
                <xsd:element ref="ns2:COBAS_x0020_Event_x0020_ID" minOccurs="0"/>
                <xsd:element ref="ns3:Venue_x0020_Na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d5879-4e17-4934-9dac-90b30ab598df" elementFormDefault="qualified">
    <xsd:import namespace="http://schemas.microsoft.com/office/2006/documentManagement/types"/>
    <xsd:import namespace="http://schemas.microsoft.com/office/infopath/2007/PartnerControls"/>
    <xsd:element name="Title_x0020__x0028_Welsh_x0029_" ma:index="8" nillable="true" ma:displayName="Title (Welsh)" ma:internalName="Title_x0020__x0028_Welsh_x0029_" ma:readOnly="false">
      <xsd:simpleType>
        <xsd:restriction base="dms:Text">
          <xsd:maxLength value="255"/>
        </xsd:restriction>
      </xsd:simpleType>
    </xsd:element>
    <xsd:element name="b6bad8d7342d4cc5ae5d0cd685ebd519" ma:index="9" nillable="true" ma:taxonomy="true" ma:internalName="b6bad8d7342d4cc5ae5d0cd685ebd519" ma:taxonomyFieldName="Estyn_x0020_Language" ma:displayName="Estyn Language" ma:default="1;#English|777de1d1-cd30-4966-a2e3-f61db4c431e8" ma:fieldId="{b6bad8d7-342d-4cc5-ae5d-0cd685ebd519}" ma:sspId="5738bd62-a19a-4655-9560-0b73e07f5850" ma:termSetId="eb424e29-e252-4e5d-8539-61dc1fceb106" ma:anchorId="00000000-0000-0000-0000-000000000000" ma:open="false" ma:isKeyword="false">
      <xsd:complexType>
        <xsd:sequence>
          <xsd:element ref="pc:Terms" minOccurs="0" maxOccurs="1"/>
        </xsd:sequence>
      </xsd:complexType>
    </xsd:element>
    <xsd:element name="TaxCatchAll" ma:index="10" nillable="true" ma:displayName="Taxonomy Catch All Column" ma:description="" ma:hidden="true" ma:list="{eee9cb75-98a5-42be-a321-a89add8f77db}" ma:internalName="TaxCatchAll" ma:showField="CatchAllData"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TaxCatchAllLabel" ma:index="11" nillable="true" ma:displayName="Taxonomy Catch All Column1" ma:description="" ma:hidden="true" ma:list="{eee9cb75-98a5-42be-a321-a89add8f77db}" ma:internalName="TaxCatchAllLabel" ma:readOnly="true" ma:showField="CatchAllDataLabel"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Academic_x0020_Year" ma:index="13" nillable="true" ma:displayName="Academic Year" ma:list="{6898bcd6-8000-4fcf-a942-abceb10dcfac}" ma:internalName="Academic_x0020_Year" ma:readOnly="false" ma:showField="Title" ma:web="4c2d5879-4e17-4934-9dac-90b30ab598df">
      <xsd:simpleType>
        <xsd:restriction base="dms:Lookup"/>
      </xsd:simpleType>
    </xsd:element>
    <xsd:element name="Financial_x0020_Year" ma:index="14" nillable="true" ma:displayName="Financial Year" ma:list="{d67f7af0-7e37-411d-b0f7-68a159549fd4}" ma:internalName="Financial_x0020_Year" ma:readOnly="false" ma:showField="Title" ma:web="4c2d5879-4e17-4934-9dac-90b30ab598df">
      <xsd:simpleType>
        <xsd:restriction base="dms:Lookup"/>
      </xsd:simpleType>
    </xsd:element>
    <xsd:element name="Calendar_x0020_Year" ma:index="15" nillable="true" ma:displayName="Calendar Year" ma:list="{8616dad4-7983-4cd6-aa6b-8cfbe2eb9d6e}" ma:internalName="Calendar_x0020_Year" ma:readOnly="false" ma:showField="Title" ma:web="4c2d5879-4e17-4934-9dac-90b30ab598df">
      <xsd:simpleType>
        <xsd:restriction base="dms:Lookup"/>
      </xsd:simpleType>
    </xsd:element>
    <xsd:element name="Retention_x0020_Year" ma:index="16" nillable="true" ma:displayName="Retention Year" ma:format="DateOnly" ma:internalName="Retention_x0020_Year">
      <xsd:simpleType>
        <xsd:restriction base="dms:DateTime"/>
      </xsd:simpleType>
    </xsd:element>
    <xsd:element name="Sector" ma:index="19" nillable="true" ma:displayName="Sector" ma:format="Dropdown" ma:internalName="Sector">
      <xsd:simpleType>
        <xsd:restriction base="dms:Choice">
          <xsd:enumeration value="Adult Community Learning"/>
          <xsd:enumeration value="Careers"/>
          <xsd:enumeration value="FE"/>
          <xsd:enumeration value="Independent"/>
          <xsd:enumeration value="Independent Special"/>
          <xsd:enumeration value="Independent Special College"/>
          <xsd:enumeration value="Local Authority"/>
          <xsd:enumeration value="Non-Maintained Nurseries"/>
          <xsd:enumeration value="Maintained Nurseries"/>
          <xsd:enumeration value="Offender Learning"/>
          <xsd:enumeration value="Primary"/>
          <xsd:enumeration value="Pupil Referral Unit"/>
          <xsd:enumeration value="Secondary"/>
          <xsd:enumeration value="Special"/>
          <xsd:enumeration value="Teacher Education and Training"/>
          <xsd:enumeration value="Welsh for Adults"/>
          <xsd:enumeration value="Work Based Learning"/>
          <xsd:enumeration value="Other/Non specific"/>
          <xsd:enumeration value="X-Sector (Cross-Sector)"/>
        </xsd:restriction>
      </xsd:simpleType>
    </xsd:element>
    <xsd:element name="Inspector_x0020_Type" ma:index="21" nillable="true" ma:displayName="Inspector Type" ma:format="Dropdown" ma:internalName="Inspector_x0020_Type">
      <xsd:simpleType>
        <xsd:restriction base="dms:Choice">
          <xsd:enumeration value="AI (Additional inspectors)"/>
          <xsd:enumeration value="LA officers on EM visits"/>
          <xsd:enumeration value="LI (Lay inspectors)"/>
          <xsd:enumeration value="PI (Peer Inspectors)"/>
          <xsd:enumeration value="RgI (Registered Inspectors)"/>
          <xsd:enumeration value="RgNI (Registered Nursery Inspectors)"/>
          <xsd:enumeration value="SL (System Leader)"/>
          <xsd:enumeration value="HMI (Her Majesties Inspector)"/>
        </xsd:restriction>
      </xsd:simpleType>
    </xsd:element>
    <xsd:element name="COBAS_x0020_Event_x0020_ID" ma:index="23" nillable="true" ma:displayName="COBAS Event ID" ma:internalName="COBAS_x0020_Event_x0020_ID">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a1d43f2-460a-4856-ba52-b632e8cb8017" elementFormDefault="qualified">
    <xsd:import namespace="http://schemas.microsoft.com/office/2006/documentManagement/types"/>
    <xsd:import namespace="http://schemas.microsoft.com/office/infopath/2007/PartnerControls"/>
    <xsd:element name="System_x0020_-_x0020_EV" ma:index="17" nillable="true" ma:displayName="System - EV" ma:list="{680eb6eb-fee7-448d-aae5-2b2d56daebf1}" ma:internalName="System_x0020__x002d__x0020_EV" ma:readOnly="false" ma:showField="Title" ma:web="7a1d43f2-460a-4856-ba52-b632e8cb8017">
      <xsd:simpleType>
        <xsd:restriction base="dms:Lookup"/>
      </xsd:simpleType>
    </xsd:element>
    <xsd:element name="Process_x0020_-_x0020_EV" ma:index="18" nillable="true" ma:displayName="Process - EV" ma:list="{397fac23-c972-4a25-9e4c-9567a3d5d55a}" ma:internalName="Process_x0020__x002d__x0020_EV" ma:readOnly="false" ma:showField="Title" ma:web="7a1d43f2-460a-4856-ba52-b632e8cb8017">
      <xsd:simpleType>
        <xsd:restriction base="dms:Lookup"/>
      </xsd:simpleType>
    </xsd:element>
    <xsd:element name="Type_x0020_of_x0020_Event" ma:index="20" nillable="true" ma:displayName="Type of Event" ma:format="Dropdown" ma:internalName="Type_x0020_of_x0020_Event">
      <xsd:simpleType>
        <xsd:restriction base="dms:Choice">
          <xsd:enumeration value="Initial"/>
          <xsd:enumeration value="Update &amp; routine"/>
          <xsd:enumeration value="Annual forums"/>
          <xsd:enumeration value="Building capacity"/>
          <xsd:enumeration value="Estyn forums"/>
        </xsd:restriction>
      </xsd:simpleType>
    </xsd:element>
    <xsd:element name="_x0031_st_x0020_Day_x0020_of_x0020_training" ma:index="22" nillable="true" ma:displayName="1st Day of training" ma:format="DateOnly" ma:internalName="_x0031_st_x0020_Day_x0020_of_x0020_training">
      <xsd:simpleType>
        <xsd:restriction base="dms:DateTime"/>
      </xsd:simpleType>
    </xsd:element>
    <xsd:element name="Venue_x0020_Name" ma:index="24" nillable="true" ma:displayName="Venue Name" ma:list="{8b5a81d5-f063-401d-92b1-c7516704b15a}" ma:internalName="Venue_x0020_Name" ma:showField="Venue_x0020_Name_x0020_for_x0020" ma:web="7a1d43f2-460a-4856-ba52-b632e8cb8017">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921F2D8-CC9E-4AB2-9512-E0B5C4E2A038}">
  <ds:schemaRefs>
    <ds:schemaRef ds:uri="http://schemas.microsoft.com/sharepoint/v3/contenttype/forms"/>
  </ds:schemaRefs>
</ds:datastoreItem>
</file>

<file path=customXml/itemProps2.xml><?xml version="1.0" encoding="utf-8"?>
<ds:datastoreItem xmlns:ds="http://schemas.openxmlformats.org/officeDocument/2006/customXml" ds:itemID="{4DEBF17E-688F-4E82-B204-55D4522FE244}">
  <ds:schemaRefs>
    <ds:schemaRef ds:uri="http://purl.org/dc/dcmitype/"/>
    <ds:schemaRef ds:uri="http://purl.org/dc/elements/1.1/"/>
    <ds:schemaRef ds:uri="http://www.w3.org/XML/1998/namespace"/>
    <ds:schemaRef ds:uri="http://schemas.microsoft.com/office/2006/documentManagement/types"/>
    <ds:schemaRef ds:uri="7a1d43f2-460a-4856-ba52-b632e8cb8017"/>
    <ds:schemaRef ds:uri="4c2d5879-4e17-4934-9dac-90b30ab598df"/>
    <ds:schemaRef ds:uri="http://schemas.microsoft.com/office/2006/metadata/properties"/>
    <ds:schemaRef ds:uri="http://schemas.microsoft.com/office/infopath/2007/PartnerControls"/>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DE3036F7-0BC9-45B9-8B04-6A2D2125255E}">
  <ds:schemaRefs>
    <ds:schemaRef ds:uri="http://schemas.microsoft.com/office/2006/metadata/longProperties"/>
  </ds:schemaRefs>
</ds:datastoreItem>
</file>

<file path=customXml/itemProps4.xml><?xml version="1.0" encoding="utf-8"?>
<ds:datastoreItem xmlns:ds="http://schemas.openxmlformats.org/officeDocument/2006/customXml" ds:itemID="{9768B000-3FAA-4C0D-B6E7-111DBB9283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2d5879-4e17-4934-9dac-90b30ab598df"/>
    <ds:schemaRef ds:uri="7a1d43f2-460a-4856-ba52-b632e8cb801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TS010286216</Template>
  <TotalTime>1283</TotalTime>
  <Words>595</Words>
  <Application>Microsoft Office PowerPoint</Application>
  <PresentationFormat>On-screen Show (4:3)</PresentationFormat>
  <Paragraphs>168</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TS010286216</vt:lpstr>
      <vt:lpstr>Ysgol Coedcae School </vt:lpstr>
      <vt:lpstr>Cyd-destun yr ysgol</vt:lpstr>
      <vt:lpstr>Strategaethau mewnol yr ysgol</vt:lpstr>
      <vt:lpstr>Angen am TAT yn Ysgol Coedcae</vt:lpstr>
      <vt:lpstr>Nodau TAT</vt:lpstr>
      <vt:lpstr>Beth yw’r dull Tîm o Amgylch y Teulu?</vt:lpstr>
      <vt:lpstr>Nodweddion allweddol TAT</vt:lpstr>
      <vt:lpstr>Pwy sy’n gysylltiedig?</vt:lpstr>
      <vt:lpstr>Y broses</vt:lpstr>
      <vt:lpstr>Y broses …</vt:lpstr>
      <vt:lpstr>Astudiaeth achos A</vt:lpstr>
      <vt:lpstr>Astudiaeth achos B</vt:lpstr>
      <vt:lpstr>Astudiaeth achos C</vt:lpstr>
      <vt:lpstr>Astudiaeth achos D</vt:lpstr>
      <vt:lpstr>Effaith TAT</vt:lpstr>
      <vt:lpstr>Effaith TAT …</vt:lpstr>
      <vt:lpstr>Y ffordd ymlaen</vt:lpstr>
    </vt:vector>
  </TitlesOfParts>
  <Company>RM plc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Ysgol Coedcae School cy</dc:title>
  <dc:creator>ts</dc:creator>
  <cp:lastModifiedBy>Dean George</cp:lastModifiedBy>
  <cp:revision>114</cp:revision>
  <dcterms:created xsi:type="dcterms:W3CDTF">2014-05-04T11:50:17Z</dcterms:created>
  <dcterms:modified xsi:type="dcterms:W3CDTF">2014-07-18T10:55:28Z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arkets">
    <vt:lpwstr/>
  </property>
  <property fmtid="{D5CDD505-2E9C-101B-9397-08002B2CF9AE}" pid="3" name="TPInstallLocation">
    <vt:lpwstr>{My Templates}</vt:lpwstr>
  </property>
  <property fmtid="{D5CDD505-2E9C-101B-9397-08002B2CF9AE}" pid="4" name="PrimaryImageGen">
    <vt:lpwstr>true</vt:lpwstr>
  </property>
  <property fmtid="{D5CDD505-2E9C-101B-9397-08002B2CF9AE}" pid="5" name="AssetType">
    <vt:lpwstr>TP</vt:lpwstr>
  </property>
  <property fmtid="{D5CDD505-2E9C-101B-9397-08002B2CF9AE}" pid="6" name="BugNumber">
    <vt:lpwstr>191</vt:lpwstr>
  </property>
  <property fmtid="{D5CDD505-2E9C-101B-9397-08002B2CF9AE}" pid="7" name="TPCommandLine">
    <vt:lpwstr>{PP} /n {FilePath}</vt:lpwstr>
  </property>
  <property fmtid="{D5CDD505-2E9C-101B-9397-08002B2CF9AE}" pid="8" name="TemplateStatus">
    <vt:lpwstr>Complete</vt:lpwstr>
  </property>
  <property fmtid="{D5CDD505-2E9C-101B-9397-08002B2CF9AE}" pid="9" name="TPAppVersion">
    <vt:lpwstr>11</vt:lpwstr>
  </property>
  <property fmtid="{D5CDD505-2E9C-101B-9397-08002B2CF9AE}" pid="10" name="ContentTypeId">
    <vt:lpwstr>0x0101004FF563581D1EBA4688BFE70077AFADA60F00E544CC5A3007DA46AA5A86B2D5298B46</vt:lpwstr>
  </property>
  <property fmtid="{D5CDD505-2E9C-101B-9397-08002B2CF9AE}" pid="11" name="IsDeleted">
    <vt:lpwstr>false</vt:lpwstr>
  </property>
  <property fmtid="{D5CDD505-2E9C-101B-9397-08002B2CF9AE}" pid="12" name="Milestone">
    <vt:lpwstr>Continuous</vt:lpwstr>
  </property>
  <property fmtid="{D5CDD505-2E9C-101B-9397-08002B2CF9AE}" pid="13" name="APAuthor">
    <vt:lpwstr>191</vt:lpwstr>
  </property>
  <property fmtid="{D5CDD505-2E9C-101B-9397-08002B2CF9AE}" pid="14" name="TrustLevel">
    <vt:lpwstr>Microsoft Managed Content</vt:lpwstr>
  </property>
  <property fmtid="{D5CDD505-2E9C-101B-9397-08002B2CF9AE}" pid="15" name="IsSearchable">
    <vt:lpwstr>false</vt:lpwstr>
  </property>
  <property fmtid="{D5CDD505-2E9C-101B-9397-08002B2CF9AE}" pid="16" name="NumericId">
    <vt:lpwstr>-1</vt:lpwstr>
  </property>
  <property fmtid="{D5CDD505-2E9C-101B-9397-08002B2CF9AE}" pid="17" name="PublishTargets">
    <vt:lpwstr>OfficeOnline</vt:lpwstr>
  </property>
  <property fmtid="{D5CDD505-2E9C-101B-9397-08002B2CF9AE}" pid="18" name="TPFriendlyName">
    <vt:lpwstr>Slide 1</vt:lpwstr>
  </property>
  <property fmtid="{D5CDD505-2E9C-101B-9397-08002B2CF9AE}" pid="19" name="AssetId">
    <vt:lpwstr>TS010286216</vt:lpwstr>
  </property>
  <property fmtid="{D5CDD505-2E9C-101B-9397-08002B2CF9AE}" pid="20" name="TPLaunchHelpLinkType">
    <vt:lpwstr>Template</vt:lpwstr>
  </property>
  <property fmtid="{D5CDD505-2E9C-101B-9397-08002B2CF9AE}" pid="21" name="OpenTemplate">
    <vt:lpwstr>true</vt:lpwstr>
  </property>
  <property fmtid="{D5CDD505-2E9C-101B-9397-08002B2CF9AE}" pid="22" name="SourceTitle">
    <vt:lpwstr>Unity cutouts design template</vt:lpwstr>
  </property>
  <property fmtid="{D5CDD505-2E9C-101B-9397-08002B2CF9AE}" pid="23" name="TPLaunchHelpLink">
    <vt:lpwstr/>
  </property>
  <property fmtid="{D5CDD505-2E9C-101B-9397-08002B2CF9AE}" pid="24" name="APEditor">
    <vt:lpwstr>92</vt:lpwstr>
  </property>
  <property fmtid="{D5CDD505-2E9C-101B-9397-08002B2CF9AE}" pid="25" name="TPApplication">
    <vt:lpwstr>PowerPoint</vt:lpwstr>
  </property>
  <property fmtid="{D5CDD505-2E9C-101B-9397-08002B2CF9AE}" pid="26" name="Provider">
    <vt:lpwstr>EY010241418</vt:lpwstr>
  </property>
  <property fmtid="{D5CDD505-2E9C-101B-9397-08002B2CF9AE}" pid="27" name="UACurrentWords">
    <vt:lpwstr>0</vt:lpwstr>
  </property>
  <property fmtid="{D5CDD505-2E9C-101B-9397-08002B2CF9AE}" pid="28" name="Applications">
    <vt:lpwstr>64;#PowerPoint 2003;#79;#Template 12;#65;#Microsoft Office PowerPoint 2007</vt:lpwstr>
  </property>
  <property fmtid="{D5CDD505-2E9C-101B-9397-08002B2CF9AE}" pid="29" name="UALocRecommendation">
    <vt:lpwstr>Never Localize</vt:lpwstr>
  </property>
  <property fmtid="{D5CDD505-2E9C-101B-9397-08002B2CF9AE}" pid="30" name="Title">
    <vt:lpwstr>Unity cutouts design template</vt:lpwstr>
  </property>
  <property fmtid="{D5CDD505-2E9C-101B-9397-08002B2CF9AE}" pid="31" name="PublishStatusLookup">
    <vt:lpwstr>261416</vt:lpwstr>
  </property>
  <property fmtid="{D5CDD505-2E9C-101B-9397-08002B2CF9AE}" pid="32" name="APTrustLevel">
    <vt:lpwstr>1.00000000000000</vt:lpwstr>
  </property>
  <property fmtid="{D5CDD505-2E9C-101B-9397-08002B2CF9AE}" pid="33" name="TPClientViewer">
    <vt:lpwstr>Microsoft Office PowerPoint</vt:lpwstr>
  </property>
  <property fmtid="{D5CDD505-2E9C-101B-9397-08002B2CF9AE}" pid="34" name="TPComponent">
    <vt:lpwstr>PPTFiles</vt:lpwstr>
  </property>
  <property fmtid="{D5CDD505-2E9C-101B-9397-08002B2CF9AE}" pid="35" name="TPNamespace">
    <vt:lpwstr>POWERPNT</vt:lpwstr>
  </property>
  <property fmtid="{D5CDD505-2E9C-101B-9397-08002B2CF9AE}" pid="36" name="Content Type">
    <vt:lpwstr>OOFile</vt:lpwstr>
  </property>
  <property fmtid="{D5CDD505-2E9C-101B-9397-08002B2CF9AE}" pid="37" name="AuthoringAssetId">
    <vt:lpwstr>TP010286216</vt:lpwstr>
  </property>
  <property fmtid="{D5CDD505-2E9C-101B-9397-08002B2CF9AE}" pid="38" name="NumericAssetId">
    <vt:lpwstr/>
  </property>
  <property fmtid="{D5CDD505-2E9C-101B-9397-08002B2CF9AE}" pid="39" name="AppVer">
    <vt:lpwstr/>
  </property>
  <property fmtid="{D5CDD505-2E9C-101B-9397-08002B2CF9AE}" pid="40" name="Estyn Language">
    <vt:lpwstr>1;#English|777de1d1-cd30-4966-a2e3-f61db4c431e8</vt:lpwstr>
  </property>
</Properties>
</file>